
<file path=[Content_Types].xml><?xml version="1.0" encoding="utf-8"?>
<Types xmlns="http://schemas.openxmlformats.org/package/2006/content-types">
  <Default Extension="fntdata" ContentType="application/x-fontdata"/>
  <Default Extension="gif" ContentType="image/gif"/>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Action1.xml" ContentType="application/vnd.ms-office.inkAction+xml"/>
  <Override PartName="/ppt/notesSlides/notesSlide16.xml" ContentType="application/vnd.openxmlformats-officedocument.presentationml.notesSlide+xml"/>
  <Override PartName="/ppt/ink/inkAction2.xml" ContentType="application/vnd.ms-office.inkAction+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Action3.xml" ContentType="application/vnd.ms-office.inkAction+xml"/>
  <Override PartName="/ppt/notesSlides/notesSlide19.xml" ContentType="application/vnd.openxmlformats-officedocument.presentationml.notesSlide+xml"/>
  <Override PartName="/ppt/ink/inkAction4.xml" ContentType="application/vnd.ms-office.inkAction+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Action5.xml" ContentType="application/vnd.ms-office.inkAction+xml"/>
  <Override PartName="/ppt/notesSlides/notesSlide29.xml" ContentType="application/vnd.openxmlformats-officedocument.presentationml.notesSlide+xml"/>
  <Override PartName="/ppt/ink/inkAction6.xml" ContentType="application/vnd.ms-office.inkAction+xml"/>
  <Override PartName="/ppt/notesSlides/notesSlide30.xml" ContentType="application/vnd.openxmlformats-officedocument.presentationml.notesSlide+xml"/>
  <Override PartName="/ppt/ink/inkAction7.xml" ContentType="application/vnd.ms-office.inkAction+xml"/>
  <Override PartName="/ppt/notesSlides/notesSlide31.xml" ContentType="application/vnd.openxmlformats-officedocument.presentationml.notesSlide+xml"/>
  <Override PartName="/ppt/ink/inkAction8.xml" ContentType="application/vnd.ms-office.inkAction+xml"/>
  <Override PartName="/ppt/notesSlides/notesSlide32.xml" ContentType="application/vnd.openxmlformats-officedocument.presentationml.notesSlide+xml"/>
  <Override PartName="/ppt/ink/inkAction9.xml" ContentType="application/vnd.ms-office.inkAction+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Action10.xml" ContentType="application/vnd.ms-office.inkAction+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Action11.xml" ContentType="application/vnd.ms-office.inkAction+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9144000" cy="5143500" type="screen16x9"/>
  <p:notesSz cx="6858000" cy="9144000"/>
  <p:embeddedFontLst>
    <p:embeddedFont>
      <p:font typeface="Haettenschweiler" panose="020B0706040902060204" pitchFamily="34" charset="0"/>
      <p:regular r:id="rId51"/>
    </p:embeddedFont>
    <p:embeddedFont>
      <p:font typeface="Impact" panose="020B0806030902050204" pitchFamily="34" charset="0"/>
      <p:regular r:id="rId52"/>
    </p:embeddedFont>
    <p:embeddedFont>
      <p:font typeface="Maven Pro" panose="020B0604020202020204" charset="0"/>
      <p:regular r:id="rId53"/>
      <p:bold r:id="rId54"/>
    </p:embeddedFont>
    <p:embeddedFont>
      <p:font typeface="Nunito" panose="020B0604020202020204" charset="0"/>
      <p:regular r:id="rId55"/>
      <p:bold r:id="rId56"/>
      <p:italic r:id="rId57"/>
      <p:boldItalic r:id="rId58"/>
    </p:embeddedFont>
    <p:embeddedFont>
      <p:font typeface="Nunito SemiBold"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5B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00DF8F-C3B3-4BA5-A6FB-DE145ADAF6E8}">
  <a:tblStyle styleId="{5700DF8F-C3B3-4BA5-A6FB-DE145ADAF6E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88EFB17-6AA4-493B-80B9-60F71C2DA53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3" autoAdjust="0"/>
    <p:restoredTop sz="94660"/>
  </p:normalViewPr>
  <p:slideViewPr>
    <p:cSldViewPr snapToGrid="0">
      <p:cViewPr varScale="1">
        <p:scale>
          <a:sx n="142" d="100"/>
          <a:sy n="142" d="100"/>
        </p:scale>
        <p:origin x="132"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31638" units="1/cm"/>
          <inkml:channelProperty channel="Y" name="resolution" value="36.1204" units="1/cm"/>
          <inkml:channelProperty channel="T" name="resolution" value="1" units="1/dev"/>
        </inkml:channelProperties>
      </inkml:inkSource>
      <inkml:timestamp xml:id="ts0" timeString="2020-06-07T10:59:26.256"/>
    </inkml:context>
    <inkml:brush xml:id="br0">
      <inkml:brushProperty name="width" value="0.05292" units="cm"/>
      <inkml:brushProperty name="height" value="0.05292" units="cm"/>
      <inkml:brushProperty name="color" value="#FF0000"/>
    </inkml:brush>
  </inkml:definitions>
  <iact:action type="add" startTime="8846">
    <iact:property name="dataType"/>
    <iact:actionData xml:id="d0">
      <inkml:trace xmlns:inkml="http://www.w3.org/2003/InkML" xml:id="stk0" contextRef="#ctx0" brushRef="#br0">16031 10217 0,'-17'0'64,"1"0"-53,-1 0-5,-16 0 0,16 0-1,1 17 2,-1-17-4,0 0 1,1 17 1,-1-17 11,-16 0-13,16 0 1,1 0 0,16 16-2,-17-16 3,1 0-2,-1 0 2,17 17-2,-17-17 3,-16 0 2,17 0 1,-1 33-1,0-33 1,1 0-4,-1 17 0,0-17-2,-16 0 4,17 0-2,-1 0 4,17 16-6,-17-16 1,1 0 9,-1 0 51,1 0-47,-1 0-5,-16 0 3</inkml:trace>
    </iact:actionData>
  </iact:action>
  <iact:action type="add" startTime="9510">
    <iact:property name="dataType"/>
    <iact:actionData xml:id="d1">
      <inkml:trace xmlns:inkml="http://www.w3.org/2003/InkML" xml:id="stk1" contextRef="#ctx0" brushRef="#br0">15566 10101 0,'-17'0'13,"1"0"-6,-1 0-2,0 0 1,1 17-2,-1-17 3,1 16-3,-1-16 3,17 17-4,-33-17-1,16 33 4,17-16-2,-17-17-3,1 16 4,-1 1-2,1 0 3,-1-1-3,17 1 1,-33 16-1,16-16-2,1-1 6,16 1-6,-17-17 1,17 17 0,-17-17 3,17 16 0,17-16 167,0 0-168,-1 0-1,-16 17-1,33-17 3,-16 0-1,-17 33-2,17-33 0,-17 17 0,16-17 0,1 0 2,-17 16-2,16-16 0,-16 17 0,17-17 2,-17 16-2,33-16 0,-33 17 1,17-17 0,-17 17-1,17-17 1,-17 16 3,16-16-4,-16 34-1,17-34 1,-17 16 0,16-16 3,-16 17-3,17-17 2,-17 16-2,17-16-1,16 17 3,-17-17 3,-16 17-5,17-17 2,-17 16 0,17-16-2,-1 0 9</inkml:trace>
    </iact:actionData>
  </iact:action>
  <iact:action type="add" startTime="15036">
    <iact:property name="dataType"/>
    <iact:actionData xml:id="d2">
      <inkml:trace xmlns:inkml="http://www.w3.org/2003/InkML" xml:id="stk2" contextRef="#ctx0" brushRef="#br0">14951 7177 0,'17'0'53,"-1"-16"-46,1 16-2,-17-17 8,17 17-12,16 0 4,-33-17-4,16 17 2,1 0 0,-17-16-1,17 16 1,-1 0 0,1 0 2,0-34-1,-1 18-1,17 16 1,-16 0 1,0-17-4,-1 17 4,1-16-2,-1 16 0,-16-17-1,17 17 1,16-17-1,-16 17 2,-1-16-2,1-17 2,0 33-3,-1 0 4,1-17-3,16 17 0,-33-17 0,17 17 0,-1 0 0,1-16 0,0 16 1,-1-17 2,1 17-3,16-16 2,-16 16 0,-1 0-2,-16-17 0,17 17-1,0 0 2,-1-33 1,1 33 0,-17-17 0,16 0-2,18 17 3,-18 0 2,-16-16-2,17 16-1,-17-17 2,16 17-3,-16-16 5,-16 16 150,16-17-157,-17 0 16,-16 17-8,16 0-2,1 0 5,-1 0-5,1 0 7,-1 0-7,0 0 7,1 0 69,32 0 25,1 0-96,0 0-3,-1 0-4,1 0 6,-17-33-1,16 33-7,18 0 8,-18 0 5,1 0-8,-1 0 4,1 0-3,0 0 3,-17 17 81,0-1-89,0 1 5,0 0-3,0-1-1,0 1 1,0-1-1,0 1 2,0 16-6,0-16 5,0 0-3,0-1 1,0 1 0,0-1 0,0 1 0,0 16-2,0-16 4,0-1-2,0 1 5</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31638" units="1/cm"/>
          <inkml:channelProperty channel="Y" name="resolution" value="36.1204" units="1/cm"/>
          <inkml:channelProperty channel="T" name="resolution" value="1" units="1/dev"/>
        </inkml:channelProperties>
      </inkml:inkSource>
      <inkml:timestamp xml:id="ts0" timeString="2020-06-07T10:59:26.256"/>
    </inkml:context>
    <inkml:brush xml:id="br0">
      <inkml:brushProperty name="width" value="0.05292" units="cm"/>
      <inkml:brushProperty name="height" value="0.05292" units="cm"/>
      <inkml:brushProperty name="color" value="#FF0000"/>
    </inkml:brush>
  </inkml:definitions>
  <iact:action type="add" startTime="8327">
    <iact:property name="dataType"/>
    <iact:actionData xml:id="d0">
      <inkml:trace xmlns:inkml="http://www.w3.org/2003/InkML" xml:id="stk0" contextRef="#ctx0" brushRef="#br0">15101 1877 0,'0'17'87,"-17"16"-85,17 1 2,0-18-1,0 1 0,0-1-1,0 18-1,0-18 1,-17 1 1,17-1-1,0 1 0,0 16-1,0 1 2,0-18-1,0 17 0,0 17-1,0-33 1,0-1 0,0 18 0,0 16 0,0-1 2,0-32-2,0 16 0,0 17 0,0-17-1,-16-16 2,16 33-2,0-34 2,0 18-2,0 15 2,-17 1-2,17-33 1,0 16 0,0 17 1,0-33-2,0 16 2,-16-17-2,16 18 1,0-1 0,0-17 0,0 1 1,-34 0-2,34 16 2,0 0-1,-16-16 2,16-1-2,0 1 2,0 16-3,0-16 4,0-1 4,0 1-4,-17-17-3,1 0 121,-1 0-116,0 0-1,1 0 1,-17 0-2,16-17 2,17 1-2,-17 16-3,17-33 3,-16 16-3,16 0 3,-17 17-2,17-16 3,-17 16-5,17-17 4,-16 0 1,-17 17-3,33-16 3,0-17 0,-17 33-4,0 0 12,17-17-6,-16 17 17,16 33 54,0-16-77,16-1-1,-16 1 2,17 0-1,-17-1 0,33 34 1,-16-33 3,-17-1-5,0 1 1,16 0 1,-16-1 2,17 17-4,-17-16 5,17-17-3,-17 17 0,0-1 1,16-16-2,-16 17 4,34-17 1,-34 17-2,16-17 0,-16 16-3,17-16 5,-17 33-3,16-33 6,-16 17-5,17-17 13,0 0 4,-1 0-8,17 0-6,-16 0 1,0 0-2,-1 0-2,1 0 0,-1 0 1,1-33-1,0 33-1,16-17 0,-16 1 0,-1 16 0,-16-17-2,17 0 2,-1 1-2,1-1 5,-17-16-5,17 33 2,16-17-3,-33 1 4,16 16 0,-16-17-3,17 0 7</inkml:trace>
    </iact:actionData>
  </iact:action>
  <iact:action type="add" startTime="9889">
    <iact:property name="dataType"/>
    <iact:actionData xml:id="d1">
      <inkml:trace xmlns:inkml="http://www.w3.org/2003/InkML" xml:id="stk1" contextRef="#ctx0" brushRef="#br0">19918 2309 0,'0'-16'16,"0"32"78,0 18-90,0-18-4,0 1 5,0 0 0,0-1-2,0 1 2,0-1-1,0 18 0,0-18 0,0 1-2,0-1 2,0 1-2,0 0 2,0-1-2,0 17 0,0-16 0,0 0-1,-16-17 2,16 16-1,0 1 0,0 0 0,0-1 0,0 1 0,0 16 0,0-16 1,0-1-2,0 1 4,0-1-3,-17-16 0,17 17 0,0 0-1,0 16 4,0-16-1,0-1 2,0 1 1,0-1 2,0 1-2,0 0 2,0 16 2,0-17-5,0 1-3,0 0 2,0-1-3,-17 1 3,17-1-2,0 18 1,0-18-1,0 1 2,0 0-1,0-1 2,0 1 0,-33-34 117,33 1-121,0-1-1,-16 0 1,16-16 2,0 16-2,-17 1 0,17-1 1,-17 1 1,17-1 0,0 0-2,-16-16 2,16 17-2,-17-1 2,17 0 2,0 1-1,-17 16 0,17-17-3,0 1 4,0-18 8,-33 34-8,33-16 7,0 49 99,0-16-110,0-1 0,17 1-2,-17-1 4,0 1-3,16 0 1,-16 16 0,17-17 1,-17 1-1,17 0 0,-17-1-1,16 1 3,-16-1-3,17-16 1,-17 34-1,17-18 1,-17 1 3,33-17-1,-33 17-3,16-17 6,-16 16-1,17-16-1,-17 17-1,17-1 3,-1-16 1,-16 17-1,17-17-3,-1 0 0,-16 33 0,34-33 10,-18 0 86,-16-16-98,0-1 2,17 17-1,-17-33-2,17 33 1,-17-17-1,0 1 1,16-1 1,-16-16-1,17 16 0,-1-16 1,-16 16 1,34-16 1,-34 16-4,16 1 3,-16-1-3,17 1 4,-17-1-2,16 17-1,-16-17 0,0 1 6,0-17 4</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31638" units="1/cm"/>
          <inkml:channelProperty channel="Y" name="resolution" value="36.1204" units="1/cm"/>
          <inkml:channelProperty channel="T" name="resolution" value="1" units="1/dev"/>
        </inkml:channelProperties>
      </inkml:inkSource>
      <inkml:timestamp xml:id="ts0" timeString="2020-06-08T10:32:16.113"/>
    </inkml:context>
    <inkml:brush xml:id="br0">
      <inkml:brushProperty name="width" value="0.05292" units="cm"/>
      <inkml:brushProperty name="height" value="0.05292" units="cm"/>
      <inkml:brushProperty name="color" value="#FF0000"/>
    </inkml:brush>
  </inkml:definitions>
  <iact:action type="add" startTime="16558">
    <iact:property name="dataType"/>
    <iact:actionData xml:id="d0">
      <inkml:trace xmlns:inkml="http://www.w3.org/2003/InkML" xml:id="stk0" contextRef="#ctx0" brushRef="#br0">10001 12410 0,'16'0'54,"1"0"-51,0 0 4,-1 0-3,1 0 0,16 0 0,-16 0 0,-1-16-1,1 16 2,-1 0-1,1 0 0,0 0 0,-17-17-1,33 17-2,-16 0 5,-1 0-4,1-16 2,-1 16-3,1 0 4,0 0 0,-1 0-4,17 0 4,-16 0-3,-17-34 0,17 34-1,-1 0 4,1 0-3,0 0 1,-1 0 0,34 0 3,-33 0 0,-1 0 0,1 0-4,-1 0 4,18 0-2,-18 0 2,1 0 7,-1 0 3</inkml:trace>
    </iact:actionData>
  </iact:action>
  <iact:action type="add" startTime="17793">
    <iact:property name="dataType"/>
    <iact:actionData xml:id="d1">
      <inkml:trace xmlns:inkml="http://www.w3.org/2003/InkML" xml:id="stk1" contextRef="#ctx0" brushRef="#br0">14702 12145 0,'17'0'96,"-1"0"-93,1 0 4,-1 0-3,1 0 0,16 0-2,-16 0 3,0 0-2,-1 0-1,1 0 0,-1 0 0,1 0 0,0 0 0,16 0 0,-17 0 0,1 0 0,0 0 0,-1 0 0,1 0 0,-1 0 2,18 0-2,-18-17 0,1 17-1,33 0 11,-34 0-11,18 0 1,-18 0 9,1 0 0,-1 0 21</inkml:trace>
    </iact:actionData>
  </iact:action>
  <iact:action type="add" startTime="19027">
    <iact:property name="dataType"/>
    <iact:actionData xml:id="d2">
      <inkml:trace xmlns:inkml="http://www.w3.org/2003/InkML" xml:id="stk2" contextRef="#ctx0" brushRef="#br0">18921 12028 0,'17'0'42,"0"0"-38,16 0 3,-16 0-5,-1 0 3,1 0 1,-1 0-1,1 0 0,0 0 0,16 0 0,-33-16-2,16 16-1,1 0 6,0 0 1,-1 0 9,1 0-12,0 0 2,16 0-3,-17 0 2,1 0-3,0-17 0,-1 17-1,1 0 2,-1 0-1,18 0-2,-18 0 7,1 0-4,-1 0 2,1 0-2,0 0 1,-1 0 3,1 0-7,16 0 13,-16 0 17</inkml:trace>
    </iact:actionData>
  </iact:action>
  <iact:action type="add" startTime="20462">
    <iact:property name="dataType"/>
    <iact:actionData xml:id="d3">
      <inkml:trace xmlns:inkml="http://www.w3.org/2003/InkML" xml:id="stk3" contextRef="#ctx0" brushRef="#br0">10100 5848 0,'17'0'50,"0"0"-44,-1 0-1,1 0 5,16 0 1,-16 0-3,-1 0 6,1 0-6,0 0 5,-1 0-9,1 0 6,16 0-6,-16 0 2,-1 0 0,1 0-3,-1 0 6,1 0-4,0 0 3,-1 0-2,18 0-3,-18 0 4,1 0-3,-1 0 0,1 0 0,0 0 0,-1 0-3,17 0 4,-16 0-1,0 0-1,-1 0-1,1 0 2,-1 0 3,1 0 2,16 0-5,-16 0 9</inkml:trace>
    </iact:actionData>
  </iact:action>
  <iact:action type="add" startTime="21626">
    <iact:property name="dataType"/>
    <iact:actionData xml:id="d4">
      <inkml:trace xmlns:inkml="http://www.w3.org/2003/InkML" xml:id="stk4" contextRef="#ctx0" brushRef="#br0">14636 5831 0,'16'0'29,"1"0"-27,-1 0 4,1 0-2,0 0 2,16 0-3,-17 0 1,1 0-1,0 0 0,-1 0-1,1 0 2,0 0-2,16 0 0,-17 0 0,1 0 0,0 0 1,-1 0 2,1 0-3,-1 0-1,18 0 3,-18 0 0,1 0 0,-1 0 2,1 0 0,0 0 2,-17-16-3,16 16-3,1 0 40</inkml:trace>
    </iact:actionData>
  </iact:action>
  <iact:action type="add" startTime="22873">
    <iact:property name="dataType"/>
    <iact:actionData xml:id="d5">
      <inkml:trace xmlns:inkml="http://www.w3.org/2003/InkML" xml:id="stk5" contextRef="#ctx0" brushRef="#br0">18855 5815 0,'33'0'56,"17"0"-44,-33 0-8,-1 0 0,1 0 0,16 0 0,-16 0 12,-1 0-12,1 0 1,0 0-2,-1 0 1,1 0-2,-1 0 2,18 0 0,-18 0 4,-16 16-6,17-16 2,0 0 2,-1 0 9,1 0-8,-17 17-3,16-17 4,18 0-4,-18 0 1,-16 17 8,17-17-11,-1 0 8</inkml:trace>
    </iact:actionData>
  </iact:action>
  <iact:action type="add" startTime="29096">
    <iact:property name="dataType"/>
    <iact:actionData xml:id="d6">
      <inkml:trace xmlns:inkml="http://www.w3.org/2003/InkML" xml:id="stk6" contextRef="#ctx0" brushRef="#br0">2874 5782 0,'17'0'75,"-1"0"-69,1 0-5,16 0 4,-16 0-3,-1 0-1,1 0 1,0 0 1,-1 0-1,1 0 1,16 0-1,-16 0-1,-1 0 2,1 0-2,0 0 1,-1 0 0,34 0 1,-33 0-2,-1 0 1,1 0 1,33 0-1,-34 0 0,1 0-1,0 0 2,16 0-2,17 0 1,-17 0 2,17 0-2,-34 0 0,1 0 0,33 0 0,-34 0 0,18 0 0,-1 0 0,-17 0 0,18 0 0,-18 0 0,1 0 0,33 0 0,-34 0 0,17 0 0,1 0 1,-18 0 0,18 0-1,15 0-1,-15 0 3,-18 0-2,1 0 0,16 0 0,0 0 0,-16 0 1,0 0-2,-1 0 1,17 0 0,-16 0 1,0 0-2,16 0 3,-17 0 0,18 0-2,-18 0 2,1 0 1,-1 0 1,1 0 8,0 0-8,-1 0 0,18 0 1,-18 0-1,1 0-2,-1 0 1,1 0-1,0 0 0,-1 0 1,1 0-3,16-17 1,-16 17 2,-1 0 0,-16-17-3,17 17 0,-1 0-2,1 0 4,0 0 2,16-16 0,-16 16 1,-1 0 5,1 0 5,-1 0-2,1 0 1,0 0-10,16 0 0,-17 0 0,1 0 1,0 0 12</inkml:trace>
    </iact:actionData>
  </iact:action>
  <iact:action type="add" startTime="32916">
    <iact:property name="dataType"/>
    <iact:actionData xml:id="d7">
      <inkml:trace xmlns:inkml="http://www.w3.org/2003/InkML" xml:id="stk7" contextRef="#ctx0" brushRef="#br0">2824 10749 0,'17'0'137,"0"0"-133,-1 0 2,1 0-2,-1 0 0,1 0 0,0 0 2,-1 0-1,17 0 1,-16 0-2,0 0 3,-1 0-1,1 0 4,-1 0-6,1 0 5,16 0-5,-16 0-3,-17-17 1,17 17 1,-1 0 1,1 0 1,-1 0-2,1 0 2,16 0 1,-16 0-2,-1 0 2,1 0-2,0 0 3,-1 0-1,1 0-1,16 0-1,-16 0 1,-1 0 0,1 0-1,0 0 1,-1 0-2,1 0 2,-1 0 1,18 0-3,-18 0 5,1 0-4,-1 0 5,1 0-5,0 0 4,-1 0 1,-16-16-3,34 16-2,-18 0 38,1 0-34,-1 0 1,1 0-4,0 0-1,-1 0 1,-16-17-2,33 17-1,-16 0 9,0 0 5,-1 0-6,1 0 4,-1 0-3,1-33-1,16 33-2,-16 0 0,0 0 0,-1-17-5,1 17 6,-1 0-2,1 0-1,0 0 3,16 0-2,-17 0 9,1 0 19,0 0-25,-1 0 2,-16-16-11,17 16 2,0 0 3,16 0-3,-33-17-1,16 17 0,1 0 2,0 0-2,-1 0 5,1-16-3,-1 16 2,18 0 0,-18 0-5,-16-17 4,17 17-1,-1 0 2,1 0 1,-17-17-6,17 17 3,-1 0 0,18 0 3,-18 0-4,1 0-1,-17-16 4,16 16-5,1 0 6,0 0-4,-1 0 1,1 0-1,16-34 0,-16 34 3,-1 0 1,-16-16-5,17 16 6</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31638" units="1/cm"/>
          <inkml:channelProperty channel="Y" name="resolution" value="36.1204" units="1/cm"/>
          <inkml:channelProperty channel="T" name="resolution" value="1" units="1/dev"/>
        </inkml:channelProperties>
      </inkml:inkSource>
      <inkml:timestamp xml:id="ts0" timeString="2020-06-07T10:59:26.256"/>
    </inkml:context>
    <inkml:brush xml:id="br0">
      <inkml:brushProperty name="width" value="0.05292" units="cm"/>
      <inkml:brushProperty name="height" value="0.05292" units="cm"/>
      <inkml:brushProperty name="color" value="#FF0000"/>
    </inkml:brush>
  </inkml:definitions>
  <iact:action type="add" startTime="21679">
    <iact:property name="dataType"/>
    <iact:actionData xml:id="d0">
      <inkml:trace xmlns:inkml="http://www.w3.org/2003/InkML" xml:id="stk0" contextRef="#ctx0" brushRef="#br0">11795 10334 0,'-33'0'15,"16"-17"33,0 17-39,1 0 0,-1 0-6,17-17-1,-16 17 2,-1 0 1,-16 0 0,33-16-1,-17 16-2,1 0 2,-1 0 0,0-33 0,1 33 0,-1 0-2,-16 0 2,16-17 2,1 17-5,-1 0 5,0 0-4,17-17 0,-16 17 0,-1 0 2,-16 0 0,16 0 0,17-16-1,-16 16-2,-1 0 4,1 0-3,16-17 2,-17 17-2,0 0-1,1 0 5,-18-16-1,18 16 1,-1 0 3,1 0-4,-1 0 8,17-17-12,-17 17 4,1 0 8,-17 0-6,16 0 5,0 0-8,1 0 5,-1 0-3,0 0-1,17-33-1,-16 33-2,-17 0 9,16 0-1,0 0-1,1 0-2,-1 16-1,1-16-2,-1 17 0,0-17 0,-16 0-2,33 17 0,0-1 0,-16-16 0,-1 17 2,0-17 2,17 16-4,-16-16 7,16 17-1,-17-17-7,0 33 29,-16-33-18,17 0-7,16 17-3,-17-17 2,0 16 7,17 1-4,-16-17-4,-1 0 4,17 17-2,-16-17-2,-18 16 6,18-16 0,16 17 1,-17-17-5,17 17-2,-16-17 5,-1 0 0,17 33-7,0-17 3,-17-16-3,1 0 4,16 17-2,-34 0 0,18-17 1,16 16-1,-17-16-1,1 17 2,-1-1 5,17 18-6,-17-18 3,1 1 2,16 0-1,-17-1-5,17 1 6,-33-17-6,33 16 0,0 18 2,-17-34-2,17 16 0,0 1 2,-16-17-2,16 16 0,0 1 2,-17-17 0,17 17-2,0-1 4,-17-16-2,17 33 2,0-16 0,-16-17 2,16 17 1,0-1 2,-17-16-10,17 17 11,0 0-2,0-1-6,-33-16 3,33 17-6,0 16 4,0-16 3,0-1-6,0 1 6,0-1-6,0 1 5,0 0-2,17 16-1,-1-33 0,-16 17-2,17-17 0,-17 16 0,16 1 2,1-17-1,0 0 0,-17 16-1,16-16 0,34 17 0,-33-17 3,-17 33-3,16-33 0,34 0 2,-33 17 1,-1-17-4,18 16 4,-18-16-2,18 17-1,-18-17 3,1 17-3,-1-17 0,1 0 2,0 16-3,-1-16 5,17 17-1,-16-17-3,0 0 3,-1 0-1,-16 33-1,17-33-1,-1 0 6,1 17-4,16-17 2,-16 0-1,-17 16-3,17-16 0,-1 0 1,1 0 2,-1 0-2,-16 17-1,17-17 1,16 0-1,-16 0 1,16 0 1,-33 17-2,17-17 0,-1 0 1,1 0-2,-17 16 2,33-16-1,0 0 2,-16 0 1,0 0-4,-1 0 1,-16 17 0,33-17 1,-16 0-2,0 0 4,-1 0-4,1 0 4,-1 0-3,1 0 4,16 33-2,-16-33 3,0 0-1,-1 0 7,1 0-4,-1-17-3,1 17 0,-17-16-2,33 16-1,-33-17 1,17 1 3,-1 16-2,-16-17-3,0 0 7,17 17-8,0 0 6,-17-16-5,0-17 5,16 33-4,1-17 1,-17 0 0,16 17 0,-16-16-1,34 16-2,-34-17 1,0 0 2,16 17-1,-16-16 2,17-17-3,0 33 5,-17-17-3,0 0 4,16 17-4,-16-16 3,0-1 3,0 1 0,17-1-4,-17 0-1,0-16 1,0 16 1,0 1-5,0-1 4,0 1-4,0-1 3,0 0-4,0-16 3,0 17-1,0-1 0,0 0 1,0 1 2,0-1-1,0 0 1,0-16 1,0 17-2,-17 16-3,17-17 1,0 0 4,0 1 2,0-1-1,0 1-3,-16 16-2,-1 0 7,17-34-8,0 18 6,-17 16-7,-16 0 8,33-17-8,-17 17 3,17-16 2,-16 16-1,-1 0-2,17-17-2,-16 17 7,-1-17-2,17 1 0,0-1 13,0-16-8,-17 33 27</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31638" units="1/cm"/>
          <inkml:channelProperty channel="Y" name="resolution" value="36.1204" units="1/cm"/>
          <inkml:channelProperty channel="T" name="resolution" value="1" units="1/dev"/>
        </inkml:channelProperties>
      </inkml:inkSource>
      <inkml:timestamp xml:id="ts0" timeString="2020-06-07T10:59:26.256"/>
    </inkml:context>
    <inkml:brush xml:id="br0">
      <inkml:brushProperty name="width" value="0.05292" units="cm"/>
      <inkml:brushProperty name="height" value="0.05292" units="cm"/>
      <inkml:brushProperty name="color" value="#C00000"/>
    </inkml:brush>
  </inkml:definitions>
  <iact:action type="add" startTime="33108">
    <iact:property name="dataType"/>
    <iact:actionData xml:id="d0">
      <inkml:trace xmlns:inkml="http://www.w3.org/2003/InkML" xml:id="stk0" contextRef="#ctx0" brushRef="#br0">18373 8274 0,'17'0'2,"16"0"3,-33 16-5,33-16 4,-16 0 0,0 0 2,-1 0 8,1 0-8,-1 17-2,1-17 5,16 0-4,-33 16-3,17-16 7,-1 0-1,1 0 6,0 0-6,-1 0-1,1 0 1,16 0-5,-16 0 1,-1 0 1,1 0-1,0 0 2,-1 0-5,1 0 2,-1 0 1,18 0 0,-18 0-1,1 0 0,-1 0 4,1 0-5,0 0 4,-1 0-1,18 0 6,-18 0 2,-16-16 47,17 16-49,-1 0 4,-16-17-7,17 17-3</inkml:trace>
    </iact:actionData>
  </iact:action>
  <iact:action type="add" startTime="34620">
    <iact:property name="dataType"/>
    <iact:actionData xml:id="d1">
      <inkml:trace xmlns:inkml="http://www.w3.org/2003/InkML" xml:id="stk1" contextRef="#ctx0" brushRef="#br0">19569 8224 0,'34'0'21,"-18"0"-19,1 0 4,-1 0-4,1 0 1,0 0 4,-1 0-4,17 0 1,-16 0 5,0 16-7,-1-16 4,51 67-5,-51-67 5,1 0 0,-17 33-2,17-33 1,16 0 4,-17 0 22,1 0-16,0 0-9,-1 0-1,1 0 0,0 0 0,16 0 0,-17 0 0,1 0-1,0 0 2,-1 0-3,1 0 4,-1 0 2,18 0 4,-18 0-4</inkml:trace>
    </iact:actionData>
  </iact:action>
  <iact:action type="add" startTime="35546">
    <iact:property name="dataType"/>
    <iact:actionData xml:id="d2">
      <inkml:trace xmlns:inkml="http://www.w3.org/2003/InkML" xml:id="stk2" contextRef="#ctx0" brushRef="#br0">20367 8174 0,'16'0'28,"-16"33"-24,17-33-2,0 17 0,-1-1 4,1 1 1,16-17-2,-33 17-3,17-17 3,-17 16-3,16-16 2,1 0 2,-17 17-2,16-17-2,1 0 10,0 0-6,16 0 6,-16 0-5,-1 0 1,1 0-2,-1 0 0,1 0 0,0 0 0,16 0-2,-17 0 0,1 0 1,0 0-3,-1 0 3,1 0-1,0 0 1,-1 0-1,17 0 3,-16 0-2,-17-17-3,0 1 9,17 16-7,-1 0-3,1 0 5,-1 0-2,-16-17 1,17 17 5,-17-17-6,33 17 4,-16 0 6</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31638" units="1/cm"/>
          <inkml:channelProperty channel="Y" name="resolution" value="36.1204" units="1/cm"/>
          <inkml:channelProperty channel="T" name="resolution" value="1" units="1/dev"/>
        </inkml:channelProperties>
      </inkml:inkSource>
      <inkml:timestamp xml:id="ts0" timeString="2020-06-07T10:59:26.256"/>
    </inkml:context>
    <inkml:brush xml:id="br0">
      <inkml:brushProperty name="width" value="0.05292" units="cm"/>
      <inkml:brushProperty name="height" value="0.05292" units="cm"/>
      <inkml:brushProperty name="color" value="#FF0000"/>
    </inkml:brush>
  </inkml:definitions>
  <iact:action type="add" startTime="17087">
    <iact:property name="dataType"/>
    <iact:actionData xml:id="d0">
      <inkml:trace xmlns:inkml="http://www.w3.org/2003/InkML" xml:id="stk0" contextRef="#ctx0" brushRef="#br0">4917 8639 0,'17'0'27,"0"0"-23,16 0 3,-17 0-3,1 0 0,0 0 0,-1 0-2,1 0 6,0 0-6,16 0-1,-17 0 2,1 0 2,0 0-1,-1 0-2,1 0 4,-1 0-5,1 0 1,16 0 3,-16 0-3,0 0 2,-1 17-3,1-17 3,-1 0-2,1 0 2,16 0-2,-16 0 2,-1 0-1,1 0 0,0 0-2,-1 0 3,1 0-2,16 0 2,-16 0-2,-1 0 2,1 0-2,0 0 2,-1 0 0,1 0 0,16 0 0,-16 0 2,-1 0-2,1 0 7,-1 0 0,1 0 9</inkml:trace>
    </iact:actionData>
  </iact:action>
  <iact:action type="add" startTime="17643">
    <iact:property name="dataType"/>
    <iact:actionData xml:id="d1">
      <inkml:trace xmlns:inkml="http://www.w3.org/2003/InkML" xml:id="stk1" contextRef="#ctx0" brushRef="#br0">5648 8589 0,'17'0'105,"0"0"-80,-1 0-19,1 0 5,-1 17-5,1-17 1,0 0 8,-17 17 2,16-17-15,17 0 15,-16 0 15,-17 16 103,-33-16-132,16 17 17,17-1-14,-16-16-5,16 34 1,-17-18 3,17 1 1,-17-17-3,17 16-1,-16 1 5,16 0-1,-17-17-2,17 16 6,-16-16-7,-18 0 17,34 33-17,-16-33 20,-1 0 10,17 17-16</inkml:trace>
    </iact:actionData>
  </iact:action>
  <iact:action type="add" startTime="23860">
    <iact:property name="dataType"/>
    <iact:actionData xml:id="d2">
      <inkml:trace xmlns:inkml="http://www.w3.org/2003/InkML" xml:id="stk2" contextRef="#ctx0" brushRef="#br0">13606 7127 0,'-17'0'13,"-16"0"-9,16 0 4,1 0-4,-1 0 0,0 0 2,1 0-2,-1 0 0,-16 0 1,16 0-2,17 34-1,-16-34 2,-1 0 2,0 0 3,17 16-5,-16-16 0,-1 0 2,17 17 2,-16-17-6,-18 0 0,18 0 6,-1 0-4,17 16 0,-16-16 2,-1 17 4,0-17-3,17 17-1,-16-17-4,-18 0 7,34 16-3,-16-16-3,16 33 1,-17-33 2,17 17 1,0 0 0,-16-17-5,16 16 6,0 1-1,0 0 1,0-1 0,0 17 0,0-16-2,0 0 2,0-1-2,0 1-2,0-1 0,0 1 5,16 16-7,-16-16 6,17-1-4,-17 1 2,33-17-3,-33 17 0,17-17-1,-17 16 2,16 1 6,1 0-2,-17 16-4,17-33-2,-1 0 4,-16 16-1,17-16-3,16 0 2,-16 0 2,-1 0-2,1 0 4,-1 0-2,1 0 2,0 0-2,-1 0-2,17 0 1,-16 0-4,-17-33 3,17 33-1,-1 0-1,-16-16 0,17 16 0,0-17 2,-17 0-2,16 17 0,17 0 0,-33-16 0,17 16 0,-17-17 0,17 17 0,-17-17 0,16 17 1,1-16 0,-17-17 0,16 33 0,1-17 1,-17 0 1,33 1-1,-16 16-3,-17-17 3,16 1 0,1 16 0,-17-17-1,17 17 1,-17-33-1,16 33-2,-16-17 5,17 17-4,-17-16 0,33-1 2,-16 17-2,-17-17 2,16 17 0,-16-16-2,17-1 2,-17-16 0,17 33-2,-17-17 0,0 1 2,16 16-2,-16-17 2,17 0 0,-17 1 1,0-1 1,0-16-4,0 16 2,0 1 2,16 16-4,-16-17 0,0 0 4,0 1 0,0-1 2,0 1-4,-16 16 0,16-34-2,-17 34 12,1-16-7,-1 16 7,0 0 6,1 0-4,-17 0-7,16 0-3,0 33-2,1-33 0</inkml:trace>
    </iact:actionData>
  </iact:action>
  <iact:action type="add" startTime="27181">
    <iact:property name="dataType"/>
    <iact:actionData xml:id="d3">
      <inkml:trace xmlns:inkml="http://www.w3.org/2003/InkML" xml:id="stk3" contextRef="#ctx0" brushRef="#br0">10665 8523 0,'17'0'33,"16"0"-29,-16 0 6,-1 0-8,1 0 4,0 0-2,-17 16 19,16-16-19,1 0 3,-1 0 7,-16 17-11,34-17 1,-18 0 4,1 0-3,-17 33-1,16-33-2,1 17 8,0-17-3,-1 0-5,-16 17 3,33-17-3,-16 0 4,-17 16-4,17-16 0,-1 0 0,-16 17 0,17-17 2,-17 16-2,17-16 0,-1 0 2,17 17 0,-16-17 1,0 0 3,-17 33-4,16-33 8,1 0-2,-1 17 0,1-17-2,0 0-5,16 0 11,-16 0 4,-1 0 2,1 0-8,-1 0-5,1 0 1,0 0 0,-17-33 2,33 33-2,-33-17-2,16 17 2,-16-17-6,0 1 6,0-1-1,17 17-5,-17-16 4,0-1 0,0-16 0,17 16 2,-17 0-4,0 1 2,16 16-4,-16-17 7,0 1 4,0 32 99,0 1-109</inkml:trace>
    </iact:actionData>
  </iact:action>
  <iact:action type="add" startTime="30830">
    <iact:property name="dataType"/>
    <iact:actionData xml:id="d4">
      <inkml:trace xmlns:inkml="http://www.w3.org/2003/InkML" xml:id="stk4" contextRef="#ctx0" brushRef="#br0">12210 8739 0,'17'0'56,"-1"0"-37,1 0-17,-17 16 2,17-16 7,-17 17-10,33-17 5,-33 17-1,16-17 10,-16 16-9,17-16 2,-17 33-3,17-33 1,-1 0 4,1 0-3,-17 17-2,17-17-2,16 0 1,-17 0 3,1 0-2,0 0-1,-1 0 3,1 0-5,-1 0 5,18 0-4,-18 0 1,1 0 0,-1 0 0,1 17-1,0-17 2,-1 0-1,18 0-2,-18 16 1,1-16 0,-1 0 0,-16 17-2,17-17 2,0 0-1,-1 17 2,1-17 0,16 0 0,-16 0 2,-1 16-2,1-16 4,0 0-3,-1 0 4,1 0-3,16 0 2,-16 0 8,-1 0-7,1 0-1,-1 0-5,1 0 2,0 0-1,16 0-2,-17 0 4,1 0-4,0 0 3,-1 0-1,1 0 2,0 0 4,-17-16-2,16 16 6,17 0 11,-33-17 19,-16 17-25,-1 0 80</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31638" units="1/cm"/>
          <inkml:channelProperty channel="Y" name="resolution" value="36.1204" units="1/cm"/>
          <inkml:channelProperty channel="T" name="resolution" value="1" units="1/dev"/>
        </inkml:channelProperties>
      </inkml:inkSource>
      <inkml:timestamp xml:id="ts0" timeString="2020-06-07T10:59:26.256"/>
    </inkml:context>
    <inkml:brush xml:id="br0">
      <inkml:brushProperty name="width" value="0.05292" units="cm"/>
      <inkml:brushProperty name="height" value="0.05292" units="cm"/>
      <inkml:brushProperty name="color" value="#FF0000"/>
    </inkml:brush>
  </inkml:definitions>
  <iact:action type="add" startTime="16500">
    <iact:property name="dataType"/>
    <iact:actionData xml:id="d0">
      <inkml:trace xmlns:inkml="http://www.w3.org/2003/InkML" xml:id="stk0" contextRef="#ctx0" brushRef="#br0">16762 6463 0,'0'16'39,"0"1"-31,0 0-1,-17-17-4,17 16 0,-16 1 2,16 16 1,-17-33-4,0 17 2,17-1 2,-33-16-4,17 0 0,16 17-1,0 0 4,-17-17-1,17 16-2,-17-16-1,17 17 0,-16-17 2,16 33 1,-17-33-3,1 17 4,16-1-3,-34-16 0,18 17 1,-1-1 1,1-16-2,-1 0 4,17 17-6,-17-17 2,1 17 2,-18-17 3,34 33-5,-16-33 1,-1 0 5,17 17 1,-16-17-5,-1 0 1,0 0 7,1 0-5,-1 0 5,-16 0-3,16 0 5,1 0-7,-1-34-1,0 34 4,1 0-2,-1 0-1,-16 0 4,50-16 181,-1 16-188,-16-17-2,17 17 5,-1 0-4,-16-17 0,17 1 3,0 16 7,-17-17-8,0 34 269,0-1-263,0 1 3,-17-17-1,17 17-5,-17-17-4,17 33 0,0-16 4,0-1-6,-16-16 0,16 17 3,-17-17-1,17 16-4,0 1 9,0 0 6,-33-17 31,16 0-36,17 33-7,-16-33 80,32 0 36,18 0-111,-18 0 4,1 0-2,-1 0 1,1 0 3,0 0 1,-1 0 9</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31638" units="1/cm"/>
          <inkml:channelProperty channel="Y" name="resolution" value="36.1204" units="1/cm"/>
          <inkml:channelProperty channel="T" name="resolution" value="1" units="1/dev"/>
        </inkml:channelProperties>
      </inkml:inkSource>
      <inkml:timestamp xml:id="ts0" timeString="2020-06-07T10:59:26.256"/>
    </inkml:context>
    <inkml:brush xml:id="br0">
      <inkml:brushProperty name="width" value="0.05292" units="cm"/>
      <inkml:brushProperty name="height" value="0.05292" units="cm"/>
      <inkml:brushProperty name="color" value="#FF0000"/>
    </inkml:brush>
  </inkml:definitions>
  <iact:action type="add" startTime="8755">
    <iact:property name="dataType"/>
    <iact:actionData xml:id="d0">
      <inkml:trace xmlns:inkml="http://www.w3.org/2003/InkML" xml:id="stk0" contextRef="#ctx0" brushRef="#br0">21363 5433 0,'17'0'40,"0"0"-38,-1 0 1,1 0 0,0 0-1,16 0 1,0 0 0,-16 0-1,-1 0 0,1 0 0,-1 16 0,34-16 0,-33 0 0,-1 0 0,1 0 0,33 0-1,-33 0 2,16 0-2,-17 0 2,34 0-1,-33 0 0,16 0 0,0 0-1,1 0 2,15 0-1,-32 0 0,16 0 0,17 0-1,-33 0 1,16 0 1,17 0-2,-17 0 2,17-16 1,0 16-4,-34 0 4,17 0-2,17 0-2,-33 0 3,16 0-1,17 0-1,-33-17 2,-1 17-2,34 0 2,-33 0-1,16-16-1,-17 16 1,1 0 1,16 0-2,1 0 1,-34-17 0,33 17 0,0 0 0,-16 0 1,-1 0-1,17-17 0,-16 17-1,16 0 2,-16 0-2,-1 0 1,1 0 1,0 0-1,-1-33 0,1 33-1,16 0 2,-16 0-1,-1 0 0,1-17 2,0 17-1,-1 0-1,1 0-1,16-16 2,-16 16-1,-1 0 2,1 0-2,-1-17 0,1 17 1,0 0-1,-1 0 1,18-16 1,-18 16-2,1 0 2,-1 0 0,1 0-2,0 0 1,-17-17 0,16 17-1,17 0 2,-16 0 1,0 0-1,-1 0-2,-16-17 0,17 17 2,0 0 2,-1 0-2,17 0 2,-16-33-4,0 33 4,-1 0-3,1 0 6,-1 0-3,-16-16-3,17 16 7</inkml:trace>
    </iact:actionData>
  </iact:action>
  <iact:action type="add" startTime="11046">
    <iact:property name="dataType"/>
    <iact:actionData xml:id="d1">
      <inkml:trace xmlns:inkml="http://www.w3.org/2003/InkML" xml:id="stk1" contextRef="#ctx0" brushRef="#br0">24536 3589 0,'0'16'35,"0"1"-32,0 0 1,0-1 1,0 17-1,-33-33 0,33 17-3,0 0 1,0-1 2,0 1-2,-16-1 2,16 1-2,0 16 1,0-16 2,0-1-4,-17 1 6,17 0-5,0-1 12,0 1-11,0 16 3,-17-33-4,17 17-1,0-1 4,0 1 1,0 0 2,-16-17 1,16 16-9,0 1 16,-17-17-9,17-17 150,-16 1-155,16-1 6,-34 0-3,34 1 0,-16-17 4,16 16-4,0 0 15,0 1-12,-17-1 1,17 0 1,0 1 3,-17 16 4,17-33-14,0 49 117,0 1-117,0-1 2,0 1-2,0 0 1,0-1 0,-16 1 1,16 16-4,0-16 1,0-1 2,0 1-2,0 0 2,0-1-2,0 1 0,0-1 3,0 18-2,-17-34-1,17 16-1,0 1 1,0 0 3,0-1-3,0 1 1,0-1 2,0 18 1,0-18-3,0 1 13,0-34 113,17 17-126,-17-33 0,0 16 0,16 1 1,1 16 2,-17-17-4,0 1 2,17 16-3,16-17 4,-33 0 1,17 17-5,-17-33 3,16 33 1,1-17 2,-17 1 5,16 16-7</inkml:trace>
    </iact:actionData>
  </iact:action>
  <iact:action type="add" startTime="15636">
    <iact:property name="dataType"/>
    <iact:actionData xml:id="d2">
      <inkml:trace xmlns:inkml="http://www.w3.org/2003/InkML" xml:id="stk2" contextRef="#ctx0" brushRef="#br0">10848 6413 0,'0'17'45,"0"-1"-41,0 1-1,0-1-1,0 18 1,0-18-1,0 1 0,0-1-1,0 1 2,0 0-1,0-1 2,0 18-3,0-18 2,0 1-1,0-1-1,0 1 1,0 0 0,0-1 3,0 17-3,0-16 0,0 0 0,0-1 3,0 1-3,0 0 0,0-1 2,0 1 0,0 16 0,0-16 0,0-1 0,0 1 2,0-1 2,0 1 6,0-34 68,0 1-79,0-1-1,-17 17 4,17-16-3,0-18 2,0 18 3,-16-1 1,16 1-4,-17-1 3,17 0-4,0 1 7,0-1 0,0 34 173,0-1-180,17 1 0,-17 0 5,16-17-1,-16 16-6,0 1 6,17 16 12,-17-16-6,17-17 139,16 0-148,-17-34 0,1 34-3,0-16 0,-1-1 1,1 1 2,-1 16-3,-16-17 0,34 17 0,-18-17 1,1 1 0,0 16 0,-17-17-1,16 17 2,1-33-2,-1 16 1,1 17 2,-17-16-3,33-1 1,-33 0 5,17 17-7,-17-16 9,16 16 3</inkml:trace>
    </iact:actionData>
  </iact:action>
  <iact:action type="add" startTime="17003">
    <iact:property name="dataType"/>
    <iact:actionData xml:id="d3">
      <inkml:trace xmlns:inkml="http://www.w3.org/2003/InkML" xml:id="stk3" contextRef="#ctx0" brushRef="#br0">11778 6263 0,'0'17'17,"0"0"-9,17-17-6,-17 16 0,0 1 2,0-1-1,0 18 6,0-18-5,0 1 6,16-17-9,-16 17 2,0-1 0,0 1 4,0-1-3,0 18-2,0-18 2,0 1 1,0-1-3,0 1 0,0 0 1,0-1 2,0 18-1,0-18 0,0 1 0,0-1-2,0 1 2,0 0 0,0-1 0,0 17 2,0-16-1,0 0 4,0-1 12,-16-16 196,-1 0-208,17-16-1,0-1 2,-16 17-8,16-33 1,0 16 22,16 17 207,1 0-222,-17 33-6,0-16 0,16-17 0,-16 17 12,17-17-4,-17 16-8,33-16 4,-16 0 9,0 0-7,-17 17 11,16-17-16,1 0 16,-17-17 34,16 17-52,-16-16 14</inkml:trace>
    </iact:actionData>
  </iact:action>
  <iact:action type="add" startTime="22383">
    <iact:property name="dataType"/>
    <iact:actionData xml:id="d4">
      <inkml:trace xmlns:inkml="http://www.w3.org/2003/InkML" xml:id="stk4" contextRef="#ctx0" brushRef="#br0">5748 7991 0,'0'-16'14,"-17"16"-10,1 0 31,-17 0-20,16 0-1,17-17-7,-17 17-1,1 0 2,-1 0 1,1-17 2,-1 17-2,-16 0 2,16 0 1,17-16-7,-17 16-1,1 0 3,-1 0-1,1 0 3,-1 0-2,-16 0 1,16 0-2,1 0-1,-1 0 2,0 0-3,1 0 2,-1 0-4,17 16 0,-16-16-1,-18 17 3,18-17-2,-1 0 0,17 17 0,-17-17 1,1 16-1,-1-16 1,1 17-1,-18 16 2,18-33-2,-1 17 1,1-1 0,-1 1 3,0-17-4,1 17 0,-18-17 2,18 16-2,-1 1 2,1-17 0,16 33 0,-17-33-3,17 17 4,-17-17-3,17 16 3,-16-16 0,16 17-3,-17-1 11,17 1 7,0 0-11,-33-17-6,33 16 0,0 17 1,0-16 2,17-17-4,-17 17 0,0-1 3,0 1-2,16-17-1,-16 17 1,17-1 0,-17 17 1,16-16 0,1 0 0,0-1 1,-1 1-1,1-1 2,-17 1-5,33-17 1,-33 33 1,17-33 0,-1 17-1,1 0 5,0-17-6,-1 0 4,1 16-4,16-16 5,-33 17-4,17-17 0,-1 0 1,1 16 0,-1-16 1,1 0 0,0 0-3,16 0 4,-16 0-2,-17 17 2,16-17-5,1 0 3,-1 0 1,1 0-2,0 0 2,-1 0-2,17 0 1,-16 0-1,0 0 3,-1 0-1,1 0 0,-1 0 0,1 0 0,16 0 0,-16 0-2,0 0 1,-1 0 0,1 0 2,-1-17-2,1 17-1,16-16 4,-16 16-4,-17-17 1,16 17-1,-16-16 0,17 16 0,0-17-1,16-33 11,-33 33-11,33 17 1,-33-16 4,17-1-2,-17 1 2,0-1 0,0-16-1,0 16 2,0 1-2,0-1-1,0 0-2,0 1 3,0-1 0,0-16-3,0 16 2,0 1-1,0-1-1,0 0 0,0 1 1,0-1 0,0 1-1,0-18 1,0 18 1,0-1-3,-34 1 4,34-1-2,0 0 0,0 1 1,0-18-2,-16 34 1,16-16-1,0-1 0,0 1 1,0-1 3,0 0-1,-17 17 0,17-16-1,-16 16 2,16-33 1,-17 33 3,0 0 12,1 0 15</inkml:trace>
    </iact:actionData>
  </iact:action>
  <iact:action type="add" startTime="25310">
    <iact:property name="dataType"/>
    <iact:actionData xml:id="d5">
      <inkml:trace xmlns:inkml="http://www.w3.org/2003/InkML" xml:id="stk5" contextRef="#ctx0" brushRef="#br0">14370 8606 0,'33'0'74,"-16"0"-71,-1 0-2,1 0 4,-1 0-3,1-17 1,0 17 0,16 0-1,-17 0 2,1 0-3,0-33 2,-1 33-2,1 0 1,0 0 1,-1 0-2,17 0 1,-16 0 1,0-17 1,-1 17-2,1 0 0,-1 0 0,1 0 2,16 0-2,-33-16-1,17 16 2,0 0-1,-1 0 0,1 0 2,-1 0-2,1 0 0,16 0 3,-16 0-2,-1-17-2,1 17 3,0 0-3,-1 0 4,1 0-2,-17-16-1,33 16-1,-16 0 1,-1 0 2,1 0-1,0 0-1,-1 0 1,1-17 1,-1 17-2,18 0 2,-18 0-1,1 0 3,-1 0-4,1 0 1,0 0 2,-17-17-4,16 17 2,17 0 1,-16 0-2,0 0 1,-1 0 2,1 0-1,0 0-2,-1 0 0,17 0 2,-16 0-3,0 0 3,-1 0-2,1-33 1,-1 33-1,1 0 0,16 0 1,1 0 0,-18 0 2,1 0-4,-1 0 1,1 0 1,16 0 1,-16 0-3,-1 0 2,1 0 1,0 0-2,-1 0-1,1 0 4,16 0-3,-16 0 1,-1 0 0,1 0 1,0 0-2,-17 17 0,16-17-1,1 0 4,16 0-4,-16 0 4,-1 0-4,1 0 4,-1 0-2,1 0-1,0 0 3,16 0-2,-17 0 1,1 0-2,0 0 0,-1 0 0,1 0-1,0 0 1,-1 0 3,17 0-3,-16 0 0,0 0 2,16 0 2,-17 0-3,18 0 2,-18 0-4,1 0 2,0 0 1,-1 0-2,1 0 0,-1 0 0,18 0 2,-18 0-1,1 0-1,-1 0 0,1 0 1,33 0-3,-34 0 3,1 0-1,0 0-1,-1 0 2,1 16-1,0-16 0,32 0 0,-15 0 1,-18 0 0,17 0 0,-16 0 0,0 0-1,-1 0 0,1 0 0,-1 0 0,1 0 0,16 0-1,-16 0 4,0 0-2,-1 0-2,1 0 1,-1 0 2,1 0-1,16 0 0,-16 0 0,-1 0-1,1 0 0,0 0 0,-1 0 2,1 0-3,16 0 4,-16 0-1,-1 0-2,1 0 1,0 0-1,-1 0 3,1 0-2,-1 0-2,18 0 3,-18 0-2,1 0 2,-1 0-3,1 0 1,0 0 1,-1 0 0,18 0 1,-18 0-2,1 0 2,-1 0-3,1 0 4,0 0-3,-17-33 0,16 33 1,17 0 0,-16 0 3,0 0 0,-1 0 1,1 0-1,-1 0 1,1 0 1,0 0-2,16 0 3,-16 0 1,-1 0-4,1 0-2,-1 0-1,18 0 10,-1 0-12,-17 0 3,1 0 3,0 0-2,-1 0 0,1 0 7,-1 0 26</inkml:trace>
    </iact:actionData>
  </iact:action>
  <iact:action type="add" startTime="27336">
    <iact:property name="dataType"/>
    <iact:actionData xml:id="d6">
      <inkml:trace xmlns:inkml="http://www.w3.org/2003/InkML" xml:id="stk6" contextRef="#ctx0" brushRef="#br0">5798 9370 0,'-17'0'90,"-16"0"-85,33-16-2,-17 16 1,1 0 5,-1 0-4,1 0 1,-1 0 1,0 0-1,-16 0-1,17 0 0,-1 0 3,0 0-2,1 0 0,-1 0 0,0 0 1,1 0-2,-17 0 1,16 0-1,0 0-1,1 0 1,-1 0-3,1 0 5,-1 0-3,-16 0 2,16 0-2,1 0 0,-1 0 0,0 0 0,1 0 0,16 16-3,-17-16 2,-16 0 1,16 17 2,1-17-2,16 33 3,-17-33-5,0 0 2,17 17 0,-16-17-2,-1 16 9,-16-16 19,33 17-6,0-1 8,-17-16-30,17 17 4,0 0 2,0 16 1,0-17-4,0 1 1,0 0 1,0-1-3,0 1 2,0 0 2,0-1-2,0 17 3,0-16-2,0 0 2,0-1-4,0 1 4,0-1-1,0 1-2,0 16 12,0-16 16,34-17-26,-34 17 1,16-17-4,1 16 11,-1-16-4,-16 17-1,17-17 3,-17 16-3,17-16-2,-1 0 7,-16 17-10,33-17-4,-16 0 14,-17 33-12,17-33 8,-1 0-3,-16 17-5,17-17 2,0 0-3,-1 16 6,17-16-3,-16 17 0,0-17 2,-1 0 2,-16 17-6,17-17-2,-1 0 4,1 0 3,16 0-6,-16 0 2,-17 16-2,16-16 0,1 0 0,0 0 5,-1 0-4,1 0 6,0 0-2,16 0 1,-17 0-5,1 0-2,0 0 4,-1 0-4,-16-16-1,17 16 1,-1 0 0,18 0-1,-18-17 2,-16 0 0,17 17-2,-1-16 1,1-17 2,0 33-2,-17-17 0,16 17 0,-16-17 0,34 17 0,-18-16 0,-16-1 2,17 17-2,-1-16-1,1-1 6,-17-16 0,17 33-4,-17-17 2,0 0 6,0 1-4,0-1 1,0 1-2,0-1-2,0-16 10,0 16 5,-17 17-14,0 0 6,17-16 23</inkml:trace>
    </iact:actionData>
  </iact:action>
  <iact:action type="add" startTime="29240">
    <iact:property name="dataType"/>
    <iact:actionData xml:id="d7">
      <inkml:trace xmlns:inkml="http://www.w3.org/2003/InkML" xml:id="stk7" contextRef="#ctx0" brushRef="#br0">14552 9885 0,'17'0'63,"0"0"-59,-1 0 0,1 0 0,0 0 0,16 0 0,-17 0-3,1 0 4,0-16-1,-1 16 0,1 0-1,-1 0 1,18 0-2,-18 0 2,1 0-2,0 0 2,-1 0-2,1-17 2,-1 17-3,18 0 2,-18 0 1,1 0-3,-1 0 2,1 0-1,0 0-1,-1 0 2,1 0 1,16 0-2,-16 0-1,-1 0 2,1 0-1,0 0 0,-1 0 0,1 0-1,16 0 2,-16 0-1,-1 0 1,1 0-2,-1-33 2,1 33-1,0 0 0,16 0 0,-17 0 0,1 0 0,0 0 0,-1 0 0,1-17 0,0 17 0,-1 0 0,34 0 0,-33 0 0,-1 0 0,1 0 0,-1 0 0,18 0-1,-1-17 2,-16 17-1,-1 0 0,17 0-1,-16 0 2,16 0 1,-16 0-1,-1-16 0,1 16-1,33 0 1,-34 0 3,1 0-4,0 0-1,-1 0 4,18 0-3,-18 0-1,1 0 2,-1-17 1,1 17-2,0 0 0,-1 0-1,17 0 4,-16 0-3,0 0 0,-1 0 0,1-16-1,-1 16 2,1 0-1,16 0 0,-16 0 2,0 0-2,-1 0-1,1 0 4,-1 0-3,34 0 2,-33 0 0,-1 0-1,1 0-1,0 0-1,-1 0 2,1 0-2,33 0 2,-34 0-1,1 0 0,33 0 0,-34 0 0,1 0-1,0 0 2,-1 0-1,1 0 0,33 0 0,-34 0 0,1 0 0,0 0 0,-1 0 2,34 0-3,-33 0 4,-1 0-3,1 0 1,-1 0 0,1 0 4,0 0-3,16 0 0,-17 0 6,1 0-4,0 0 0,-1 0 0,1 0-2,0 0-2,16-34 0,-17 34 2,1 0-2,0 0-1,-1 0 4,1 0-4,-1 0 4,18 0-2,-18 0 1,1 0-2,0 0 0,-1 0 1,1 0 0,-1 0 1,1 0 0,16 0 1,-16 0 0,-1 0 3,1 0-5,0 0 7,-1 0-5,1 0 5,16 0-3,-16 0-4,-1 0 2,1 0-4,0 0 4,-1 0-3,1 0 0,16 0 1,-16 0 2,-1 0-2,1 0 1,-1 0 1,1 0 1,0 0-1,16 17 0,-17-17-1,1 0 5,0 0-3,-1 0 6,1 0-4,0 0 23,-1 0-5,17 0 15,-16 0-32,0 0-1,-1 0 8,1 0-5,-1 0 34,1 0-40,16 0 8,-16 0-3,-1 0-3,1 0-6,0 0 6,-1 0-3,1 0 12</inkml:trace>
    </iact:actionData>
  </iact:action>
  <iact:action type="add" startTime="32669">
    <iact:property name="dataType"/>
    <iact:actionData xml:id="d8">
      <inkml:trace xmlns:inkml="http://www.w3.org/2003/InkML" xml:id="stk8" contextRef="#ctx0" brushRef="#br0">17028 10815 0,'-17'17'34,"0"-17"-15,17 17-15,-16 16-1,-1-33 2,17 17-3,-16-1 2,16 1-1,-34-17-1,18 16 1,16 1 0,-17-17 0,17 17-1,-16-1 1,-1-16-1,17 33 1,-17-16-1,1-17 2,-17 17-2,16-1 5,0-16-3,17 17-2,-16 0 4,-1-17-2,17 16 3,-17-16-5,1 0 9,-1 0-7,-16 0-1,33 33 0,-17-33 1,1 0 2,-1 0-1,1 0 1,-1 0 0,0 0 3,-16 0 2,17 0 19,-1 0 6,34-16 104,16-1-133,-17 1 1,1 16-6,-17-17 3,17 17 5,-17-17-8,16 17 6,-16-16-2,17 16 0,-17-17 2,16 17-4,-16-33-1,34 33-1,-34-17 46,-17 17 56,0 0-98,17 33-2,-16-33 2,16 17 6,-17-17-4,1 0-1,16 17-4,-17-17 4,17 16-2,-17-16 0,17 17-2,-33-17 0,33 17 3,-16-1 0,-1-16 5,17 33-9,0-16 21,-17-17 12,17 17-33,-16-17 2,16 16 5,-17-16-6,0 17 2,17-1 223,17-16-217,0 0-5,-1 0 2,1 17-2,0-17 0,16 0 1,-17 0-1,1 0-2,0 0 2,-1 0-2,1 0 1,-1 0 1,-16 33-3,34-33 1,-18 0 11</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31638" units="1/cm"/>
          <inkml:channelProperty channel="Y" name="resolution" value="36.1204" units="1/cm"/>
          <inkml:channelProperty channel="T" name="resolution" value="1" units="1/dev"/>
        </inkml:channelProperties>
      </inkml:inkSource>
      <inkml:timestamp xml:id="ts0" timeString="2020-06-07T10:59:26.256"/>
    </inkml:context>
    <inkml:brush xml:id="br0">
      <inkml:brushProperty name="width" value="0.05292" units="cm"/>
      <inkml:brushProperty name="height" value="0.05292" units="cm"/>
      <inkml:brushProperty name="color" value="#FF0000"/>
    </inkml:brush>
  </inkml:definitions>
  <iact:action type="add" startTime="6040">
    <iact:property name="dataType"/>
    <iact:actionData xml:id="d0">
      <inkml:trace xmlns:inkml="http://www.w3.org/2003/InkML" xml:id="stk0" contextRef="#ctx0" brushRef="#br0">10084 5715 0,'16'0'45,"1"0"-44,0 0 4,-1 0-3,1 0 2,-1 0 0,18 0-2,-18 0 2,1 0-1,0 0-1,-1 0 3,1 0-4,-1 0 6,18 0-5,-18 0 0,1 0 4,-1 0-5,1 0 9,0 0-8,-1 0 3,18 0 1,-18 0-5,1 0 1,-1 0 0,18 0 1,-18 0 4,17 0-6,-16 0 1,0 0 0,-1 0 0,1 0 2,-1 0-2,1 0 4,16 0 1</inkml:trace>
    </iact:actionData>
  </iact:action>
  <iact:action type="add" startTime="7189">
    <iact:property name="dataType"/>
    <iact:actionData xml:id="d1">
      <inkml:trace xmlns:inkml="http://www.w3.org/2003/InkML" xml:id="stk1" contextRef="#ctx0" brushRef="#br0">11081 5848 0,'16'0'86,"1"0"-77,-1 0 2,-16 17 13,34-17-14,-18 0 4,1 0-8,-1 0 4,1 0-1</inkml:trace>
    </iact:actionData>
  </iact:action>
  <iact:action type="add" startTime="9735">
    <iact:property name="dataType"/>
    <iact:actionData xml:id="d2">
      <inkml:trace xmlns:inkml="http://www.w3.org/2003/InkML" xml:id="stk2" contextRef="#ctx0" brushRef="#br0">14835 5100 0,'-17'0'5,"-16"0"9,33-16-13,-17 16 5,1 0 0,-1 0 1,1 0-2,-1 0-1,0 0 0,-16 0 1,17 0 0,-1 0-4,0 0 6,1 0-5,-1 0 2,0 0 0,1 0 0,-17 0 1,16 0 0,0 0-1,1 0 4,-1 0 3,1 0-6,-1 0 4,-16 0-3,16 16 0,1-16 0,-1 0-4,0 17 3,1-17-3,-1 0 1,-16 17-1,16-17 2,1 16 1,-1-16-3,0 17 2,1-17-2,-1 33 2,-16-33 1,16 17-2,1-17 1,16 16 2,-17-16-5,1 0 8,16 17-1,0 0 24,-17-17-30,17 16 3,0 1-2,0 16 4,0-16-6,0-1 6,0 1-5,0 0 2,0-1 0,0 1-1,0 16 0,0-16 2,0-1-3,0 1 4,0-1-4,17 1 2,-17 0 0,16 16 0,-16-16 1,0-1-2,17-16-1,-17 17-1,16-17 1,-16 16 4,0 1-5,34-17 1,-34 17-1,0-1 2,16-16-1,-16 33-1,17-16 1,-17 0 2,16-1-1,-16 1 0,17-1-1,-17 1-1,17 16 4,-1-16-4,-16 0 2,33-1-2,-16 1 4,-17-1-4,17 1 2,-1 33 1,1-34 0,-17 1-2,17-17-1,-17 17 2,33-17-1,-33 16-1,16 18 5,1-34-3,0 16 2,-1-16-1,1 17 4,-1-17-7,18 0 7,-18 0-3,1 0 0,-1 0-1,1 0 0,0 0 1,-1 0-2,1 0 1,16 0 0,-16 0-2,-1 0 4,1 0-5,0 0 3,-1 0-2,1-17 3,16-16-3,-16 33 2,-17-17-2,16 17 0,1-16 0,-17-1 3,33 17-4,-33-17 1,17 1 0,16-1-1,-33-16 3,17 16-2,-1 1 3,-16-1-4,17 17 0,-17-16 0,16-1 1,-16 0 0,17 1 0,-17-18 0,0 18 0,17-1 1,-17-16 0,33 16 0,-33-16-2,0 17 1,0-1 1,0 0 2,0 1-4,0-1 1,0 1-1,0-18 0,0 18 2,0-1-2,0 0 2,0 1 1,0-1-4,0 1 1,0-18 2,0 18-2,-17-1 2,17 1-2,-16 16 1,16-34 4,0-16-5,-17 50 0,0-33 1,17 0 3,0 16-4,-16 1 5,-1-17-6,17 16 3,0 0-2,-33 1 2,33-18-1,-17 18-1,17-1 2,-16 1 1,16-1-1,-17 0 0,17 1-1,-16 16 2,16-33 1,0 16-4,-17 17 5,17-17-3,-17 17 11,-16 0-6,16 0 7,1 0-11,16-16-3,-17 16 7,1 0-4,-1 0 6,0 0-3,-16 0 11</inkml:trace>
    </iact:actionData>
  </iact:action>
  <iact:action type="add" startTime="10946">
    <iact:property name="dataType"/>
    <iact:actionData xml:id="d3">
      <inkml:trace xmlns:inkml="http://www.w3.org/2003/InkML" xml:id="stk3" contextRef="#ctx0" brushRef="#br0">15666 5001 0,'0'0'2,"-17"0"15,0 0-8,1 0 2,-18 0-1,18 0-4,-1 0 3,1 0-6,-1 0 1,0 0 2,1 0-5,-1 0 3,-16 0 0,16 0-2,1 0 2,-1 16 0,0-16 0,1 0-3,-1 0 4,17 17-3,-33-17 2,16 17-2,1-1 4,-1-16-1,1 0 1,16 17-4,0 16 2,-17-33 0,17 17 0,-17-17 0,17 16-2,0 1 3,0 0 0,-33-17-4,33 16 0,0 1 0,-16 16 4,16-16-3,0-1 2,-17 1-1,17-1-1,0 1-2,-17-17 3,17 17-2,0 16 3,-16-33-2,16 17 3,0-1-4,0 1 1,0-1 0,0 1 2,-17 0 0,17 16 0,0-17-2,0 1 4,0 0 0,0-1 0,0 1 0,17 0-2,-17-1 2,16 17-3,1-16 0,0 0 3,-17-1-3,33-16-2,-33 17 1,0-1 0,16-16 1,-16 17-1,17 16 3,0-16-4,-17-1 1,16 1-1,-16 0 4,17-1-2,-1-16 1,18 17-3,-34 16 1,16-16 1,1-1-1,-1 1 5,1-17-3,-17 17 1,50-17-3,-50 16 2,17-16-1,-1 0 2,1 0-1,-1 0-3,1 0 3,0 0 1,-1 0-2,17 0 1,-16 0-2,0 0 0,-1 0 4,1 0-4,-17-16 0,17 16 1,-1 0-1,17-17-1,-16 0 1,0 1 4,-1-17-3,1 16 1,-17 0-3,16 1 0,18-34 4,-18 17-2,-16 16 0,0-16-2,17 16 3,-17 1 1,0-1-4,16 0 0,-16 1 0,0-34 3,0 33 0,0 1-4,0-18 4,0-15 1,0 15-2,0 1 1,0 17-1,0-18 1,0 18-3,0-1 1,0-16 2,0 16-2,-16 1-1,16-1 4,0 0-3,-17 1-2,17-34 4,0 33-3,-16 1 2,16-1-2,-34 0 5,34 1-5,0-1 1,0-16-1,-16 16 2,16 1-2,-17-1 1,17 1 2,-16-1 0,16 0-3,0-16 1,-17 17 1,17-1-1,-17 0 4,17 1-3,-16 16 0,16-17-1,-17 17 3,17-17 2,-33 17-5</inkml:trace>
    </iact:actionData>
  </iact:action>
  <iact:action type="add" startTime="15515">
    <iact:property name="dataType"/>
    <iact:actionData xml:id="d4">
      <inkml:trace xmlns:inkml="http://www.w3.org/2003/InkML" xml:id="stk4" contextRef="#ctx0" brushRef="#br0">17460 6330 0,'-17'16'29,"-16"-16"-26,33 34-1,-17-34 1,1 0-1,16 16 2,-17-16-3,17 17 0,-17-17 1,1 0-1,16 17 5,-17-1-1,1 1-1,-18-17-2,18 0 0,16 16 0,-17-16-1,17 34 5,-17-34-4,1 16-1,-1 1 3,1-17 0,16 16-2,-34 1 2,18 0-1,16-1 0,-17-16 0,1 34-1,-1-18 3,0-16-3,1 17 0,16-1 1,-34 1-2,18-17 4,-1 17-2,1-1 0,-1 17 2,0-33-5,17 17 3,-16 0 0,-17-17 1,16 16-1,17 1 1,-17-17-2,1 17 2,-1-1 2,17 1-2,-16-17-1,-1 33 3,17-16-2,-17-17-2,17 16 2,-33-16-2,16 17 3,1-1 0,-1-16 3,17 17-7,-16-17 50,16-17 50,16 17-100,-16-16 3,17 16-2,-17-17 0,16 17 1,18 0 0,-34-16-1,0-18 0,16 34 0,1 0 2,-17-16-2,17-1 2,-1 1 2,1 16-4,-17-17 2,16 0 1,1 1 3,-17-1-2,33 17 0,-33-33 1,-16 49 156,-1-16-159,17 17-2,-17-17 5,1 17-3,16-1 2,-17-16-4,1 17 2,-1 0 0,0-1 1,-16-16-1,33 17-3,-17-17 2,17 33-2,-16-33 2,16 17-2,-17-17 1,17 16 0,-16-16 3,16 17-4,-17-17 2,17 16-2,-17 1 6,17 0 8,-33-17-1,50 0 102,-1 0-99,1 0-7,0 0-2,-1 0 3,-16 33-9,17-33 1,-1 0 7,18 0-3,-18 0-3,1 0 4,0 0-4,-1 0 2,1 0-2,-1 0 14,1 0-18,16-17 8,-16 17-3,-1 0 3,-16-16-6</inkml:trace>
    </iact:actionData>
  </iact:action>
  <iact:action type="add" startTime="24239">
    <iact:property name="dataType"/>
    <iact:actionData xml:id="d5">
      <inkml:trace xmlns:inkml="http://www.w3.org/2003/InkML" xml:id="stk5" contextRef="#ctx0" brushRef="#br0">16197 9902 0,'17'0'5,"-1"0"-1,1 0 0,0 0 1,-1 0-3,1 0 5,-1 0-3,1 0 4,16 0-3,-16 0-1,-1 0 0,1 0 0,0 0-3,-1-17 6,1 17-3,16 0-2,-16 0 0,-1 0 2,1-33-3,0 33 1,-1 0 1,1 0-2,33-17 4,-34 17-3,1 0 0,-1 0 0,1 0-1,16 0 1,1 0 0,-18-16 1,1 16-2,-1 0 1,18 0 1,-1 0 0,-17 0-1,1 0 3,49-17-5,-49 17 2,0 0 1,-1 0-1,34 0-1,-33 0 1,-1 0 0,1 0 3,16 0-4,0 0 0,-16 0 1,0 0 0,16 0-1,-16 0 1,16-17 1,-17 17-2,1 0 3,0 0-4,-1 0 2,1 0 0,-1 0 0,18 0 0,-18 0 0,1 0 4,16 0-6,-16 0 3,-1 0-1,18 0 0,-18 0 0,17 0 1,-16 0 2,49-16-4,-49 16 1,16 0-1,17 0 1,-33 0 0,-1 0 1,34-33-1,-33 33-1,-1 0 2,1 0-2,0-17 2,-1 17-1,1 0 0,16 0-1,-16 0 1,16-17 3,-17 17-4,18 0-1,-1 0 2,17-16 1,-34 16-1,1 0-1,0 0 1,32 0 3,-32 0-4,0-33 0,16 33 2,-16 0-2,16 0 2,-17 0-1,1 0-1,0 0 1,-1 0 2,1 0-3,-1 0 1,1 0-1,16 0 1,-16 0 2,-1 0 2,1 0-5,0 0 0,-1 0 4,1 0-1,16 0-3,-16 0 4,-1 0-3,1 0 2,0 0-3,-1 16 4,1-16-1,16 0-3,-16 0 3,-1 17-3,1-17 2,-1 16 1,1-16 0,0 17-3,-1-17 0,18 0 0,-18 17 4,1-17-3,-1 16 2,1-16-1,0 0-2,-1 0 1,17 17 1,-16-17-1,0 0 0,-1 0 4,18 0-5,-18 0 1,17 0 0,-16 0 0,0 0-1,-1 0 4,1 0-1,-17 33-4,16-33 3,1 0-1,16 0 0,-16 0-1,-1 0 2,18 0 0,-18 0-1,1 0 0,16 0 2,-16 17-3,-1-17 1,1 0-1,0 0 3,-1 0-1,1 16-1,16-16-1,-16 17 3,-1-17-2,1 0 0,-1 0 2,1 0-1,0 17 1,16-17 1,-16 0 5,-51 0 84,18 0-77</inkml:trace>
    </iact:actionData>
  </iact:action>
  <iact:action type="add" startTime="32298">
    <iact:property name="dataType"/>
    <iact:actionData xml:id="d6">
      <inkml:trace xmlns:inkml="http://www.w3.org/2003/InkML" xml:id="stk6" contextRef="#ctx0" brushRef="#br0">14104 11148 0,'17'0'64,"16"0"-59,-17 0-3,1 0 2,0 0 0,-1 0-3,-16-17 1,17 17 0,-1 0 0,1 0 0,16 0 2,-16 0-2,0 0 1,-1-16-1,1 16-1,-1 0 1,1 0 7,16 0-8,-16 0 1,-1 0-1,1 0 1,-17-17 1,17 17-1,-1 0-1,1 0 2,16 0 1,-16 0-2,-1 0 2,1 0 0,16 0 1,0 0 0,-16 0-2,0 0-1,-1 0 0,1 0 1,-1 0 2,1 0-3,0 0 2,16 17 0,-16-17 0,-1 0-2,1 0 2,-1 0 2,1 0-4,-17 16 0,17-16 6,16 0 1,-17 0 6,1 0-11</inkml:trace>
    </iact:actionData>
  </iact:action>
  <iact:action type="add" startTime="34578">
    <iact:property name="dataType"/>
    <iact:actionData xml:id="d7">
      <inkml:trace xmlns:inkml="http://www.w3.org/2003/InkML" xml:id="stk7" contextRef="#ctx0" brushRef="#br0">8024 13341 0,'17'0'56,"-17"-17"-53,16 17-1,1-17 0,-17 1 1,16 16-1,1-17 0,0-16 2,-1 16-2,1 1 2,16-1-1,-33 1-1,17 16-1,-1-17 1,1 0 0,-1-16 1,-16 17-1,17-1-1,0 17 1,-17-17 1,33 1-1,-16-1 2,-1 0-2,1-16 1,-17 17 0,16 16-1,-16-17 0,17 17 0,-17-17 0,17 1 2,16 16 1,-33-17-4,0 1 6,16 16-6,-16-34 3,17 34-2,-34 0 246,-16 0-244,33 17 3,-16-17-5,16 17 3,-17-17-3,0 0 4,17 16 2,-16-16-4,16 17-1,-17-17 2,17 16 0,-16-16-3,16 17 1,-34-17 2,34 17 0,-16-17-2,16 33 0,-17-33 1,0 16 2,1-16-3,16 17 2,-17-17 2,17 17-2,-16-17-3,32 0 165,1 0-159,-1-17-6,1 17 4,0 0-2,-17-17-2,33-16 4,-16 33-2,-1 0 1,-16-16-3,17 16 14,-1-17-12,1 17 3,-17-17-4,17 17 9,-17 17 160,0 0-167,0 16 0,0-17 2,0 1 1,0 0-2,0-1 5,33 1-4,-33 0 0,0 16 17,16-33-20,-16 16-1,-33-16 116,17 0-111,-1 0-3,0 0 3,1 0-4,-1 0 4,1 0-6,-18 0 2,18 0 1,-1 0-1,17-33 1,-17 33-3,1 0 3,-1-16 0,1 16-4,-18 0 8,18-17-3</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31638" units="1/cm"/>
          <inkml:channelProperty channel="Y" name="resolution" value="36.1204" units="1/cm"/>
          <inkml:channelProperty channel="T" name="resolution" value="1" units="1/dev"/>
        </inkml:channelProperties>
      </inkml:inkSource>
      <inkml:timestamp xml:id="ts0" timeString="2020-06-07T10:59:26.256"/>
    </inkml:context>
    <inkml:brush xml:id="br0">
      <inkml:brushProperty name="width" value="0.05292" units="cm"/>
      <inkml:brushProperty name="height" value="0.05292" units="cm"/>
      <inkml:brushProperty name="color" value="#FF0000"/>
    </inkml:brush>
  </inkml:definitions>
  <iact:action type="add" startTime="11846">
    <iact:property name="dataType"/>
    <iact:actionData xml:id="d0">
      <inkml:trace xmlns:inkml="http://www.w3.org/2003/InkML" xml:id="stk0" contextRef="#ctx0" brushRef="#br0">14802 5316 0,'33'0'56,"-16"0"-51,-1 0 1,1 0-2,-1 0 1,1 0-3,0 0 5,-1 0-4,34 0 4,-33 0-4,16 0 0,0 0 3,-16 0-4,-1 0 0,1 0 0,0 0 1,-1 0 0,1 0-2,16 0 1,-16 0 0,-1 0 1,1 0-1,16 0 1,0 0-1,-16 0 0,-1 0 0,1 0 0,0 0-1,-1 0 2,1 0 0,0 0-2,32 0 2,-32 0-1,16 0 0,0 0 0,-16 0 0,16 0 0,-16 0 0,0 0 0,16 0 0,-17 0-1,1 0 1,0 0 1,16 0-1,17 0 1,-34 0 0,1 0-1,-1 0 0,18 0 0,-18 0 2,1 0-2,0 0 0,-1 0 0,1 0 0,-1 0-1,1 0 2,16 0-1,-16 0 1,-1 0 1,1 0-3,0 0 2,-1 0-1,1 0 0,16 0-1,-16 0 2,-1-16-1,1 16 2,0 0-2,-1 0 0,1 0 2,16 0-2,-16 0 0,-1 0 0,1 0 0,-1 0-1,1 0 1,0 0 0,16-33 0,-16 33 1,-1 0-2,1 0 2,-1 0-2,1-17 1,0 17 1,-1 0-2,17 0 1,-16 0 0,0 0 1,-1 0 0,1 0-2,-1-17 2,1 17-1,16 0-1,-16 0 2,0-16-2,-1 16 2,1 0-1,-1 0 1,1 0-3,16 0 2,-16-17 3,-1 17-4,1 0 3,0 0 2,-1 0 1,1 0 20,16 0-11,-16-16-10,-1 16 10,1 0-2,0 0-1,-1 0 1,1 0-6,-1 0-2,-16-17-4,34 17 0,-18 0 2,1 0 3,-1 0-2,1 0 8,0 0-3,-34 0 137</inkml:trace>
    </iact:actionData>
  </iact:action>
  <iact:action type="add" startTime="13575">
    <iact:property name="dataType"/>
    <iact:actionData xml:id="d1">
      <inkml:trace xmlns:inkml="http://www.w3.org/2003/InkML" xml:id="stk1" contextRef="#ctx0" brushRef="#br0">19187 5283 0,'34'0'64,"-18"0"-61,1 0 0,-1-33-1,1 33-1,33 0 3,-34 0 0,1 0-2,0 0 0,-1 0 0,1 0 1,-1 0-3,1 0 2,16 0 1,-16 0-1,0 0 0,-1 0 0,1 0 0,-1 0 1,1 0-2,16 0 2,-16 0 1,-1 0-2,1 0 0,0 0 0,-1 0 0,1 0 0,16 0 0,-16 0-1,-1 0 4,1 0-3,0 0 1,-1 0-2,1 0 1,16 0 1,-16 0 0,-1 0-1,1 0-1,-1 0 2,1 0-2,33 0 2,16-17-1,-16 17-1,-17-16 1,17-17 1,-33 33 0,-1 0-1,1 0-1,-17-17 1,33 17 0,-16 0 8,0 0-9,-17-17 4,16 17 0,1 0 3,-1 0 0,-16-16-2,17 16-1,16 0-2,-33-17 6,17 17-7</inkml:trace>
    </iact:actionData>
  </iact:action>
  <iact:action type="add" startTime="16777">
    <iact:property name="dataType"/>
    <iact:actionData xml:id="d2">
      <inkml:trace xmlns:inkml="http://www.w3.org/2003/InkML" xml:id="stk2" contextRef="#ctx0" brushRef="#br0">10748 6396 0,'17'0'54,"-17"34"-45,0-18 8,0 1-4,0-1-3,0 1-9,0 0 7,0-1-5,0 1 2,0 16-2,0-16-1,0-1 5,0 1-4,-17 0 0,17-1-1,0 1 2,0 16 2,0-16 93,-16-17-50,16 16-47,0 1 2,0-1 0,0 1 21,-34-17 80,18 0-89,16-17-10,0 1 10,-17 16-5,17-17-9,0 1 18,0-18-8,-16 34 1,16-16-5,0-1 2,-17 17 30,17 17 121,0 16-148,17-16-10,-17-1 6,0 1-1,16-17-3,1 0 21,-17 16-11,33-16-13,-16 0 12,-1 0 15,1 0 248,0 0-271,-17-16-1</inkml:trace>
    </iact:actionData>
  </iact:action>
  <iact:action type="add" startTime="19186">
    <iact:property name="dataType"/>
    <iact:actionData xml:id="d3">
      <inkml:trace xmlns:inkml="http://www.w3.org/2003/InkML" xml:id="stk3" contextRef="#ctx0" brushRef="#br0">11845 6097 0,'-17'17'98,"17"0"-97,0 16 1,-17-17 2,17 1-3,0 16 5,-16-16-2,16 16-1,0-16-1,0-1 0,-17-16 1,17 17 0,0-1-2,0 1 4,0 0-3,-33 16 2,33-16-1,0-1-1,0 1 3,0-1 0,0 1-1,0 0 0,-17-1 2,17 17-2,0-16 15,0 0 140,-16-17-153,16 16-4,-17-16 55,1 0-50,-1 0-3,0 0 18,17-16-20,-33-1 3,33-16 0,-16 33-3,16-17 4,0 1-1,0-1 3,-17 17-6,17-17 0,0 1 6,0-1-5,0 1 6,0-18 9,0 51 129,0 0-142,17-1 0,-17 1 0,0-1 4,33-16-7,-33 17 54,0 0-49,0-1 1,0 17 5,16-33 163,-16 17-167,0 0-6,17-1 2,-17 1-2,0 0 2,0-1-1,0 17 2,17-33-4,-17 17 4,16-17 168,1 0-168,-1 0 2,18-33-5,-18 16 2,1 1-3,-1-1 1,1 0-1,0 17 0,-1-50 0,18 34 4,-18-1-3,1 1-2,-1-1 0,-16 0 1,17 17 0,0-16 0,-17-17 0,16 33 0,17 0 0,-16-17 0,0 0 0,-1 17 3,1-16-3,0-1 1,-1 17 0,17-17 1,-16 17 1,0 0 5</inkml:trace>
    </iact:actionData>
  </iact:action>
  <iact:action type="add" startTime="21779">
    <iact:property name="dataType"/>
    <iact:actionData xml:id="d4">
      <inkml:trace xmlns:inkml="http://www.w3.org/2003/InkML" xml:id="stk4" contextRef="#ctx0" brushRef="#br0">19453 8157 0,'17'0'25,"-1"0"-19,1 0 0,16 0-2,-16 0 2,-1 0 3,1 0-3,0 0 4,-1 0 12,1 0 15,-17 17-34,33 0-1,-33 16 0,0-17 2,17 1-3,-17 0 0,0-1 1,0 1 0,16-1 0,-16 1 0,0 16 1,0 1-2,17-34 1,-17 33 0,0 0 0,0-16 0,16-1 0,-16 1 0,0-1 0,17-16 0,-17 50 0,0-33 2,0 0-2,0-1 0,17-16 1,-17 17 0,0-1-1,0 1-1,0 16 3,33-16-2,-33-1 3,0 1-1,0 0-2,0-1-1,0 1 4,0-1-3,0 18 0,0-1 2,17-16-2,-17-1 2,0 1-2,0 16 0,0-16 0,0-1 0,0 1 0,0-1 0,0 1 0,0 0 0,0 16 0,0-16 0,0-1 1,0 17 1,0-16-3,0 33 4,0-17-1,0 0-2,0-16 0,0 0 0,0-1 0,16 1 0,-16-1 0,0 1 0,0 0 0,0 32 0,0-32-1,17 0 2,-17 32-2,0-32 2,16 16-1,-16-16 0,0 33 0,0-34 0,0 1 0,17 0 0,-17 32-1,0-32 2,0 0-1,33 16 0,-33 0 0,0-16 1,17 16-1,-17-16 0,0-1-1,16 17 2,-16 1-1,17-18 0,-17 1 0,0 0 0,17 16 0,-17-17 0,33 18 0,-33-18 0,0 1 0,17 16-1,-17-16 2,16-1 1,-16 1-2,17-1 0,-17 1 2,16-17 0,-16 17-1,0 16-2,17-16 4,-17-1 1,17-16 3,-17 17-8,16-17 1,-16 16 0,0 1 4,0 0 6,33-17-6,-33 33-2,17-33 0,-17 16-1,17 1 3,-17 0 0,16-17-3,-16 16 5,17-16-2,-1 0 4,-16 17-3,17-17 2,16 0 17,-49 0 92,-1 17-113,0-17-2,17 33-1,-16-17 4,-1-16-3,17 17-1,-16-17 0,16 17 1,0-1-1,-17-16-1,-16 17 4,33-1-3,-17-16 0,1 17 1,16 16 4,-17-33-5,17 17-1,0-1 3,-17-16-1,17 17-1,-16 0 1,16-1 2,0 1-2,0 16 0,0-16 2,-17-1-4,17 1 4,0 0-3,0-1 0,0 1-1,0 16 3,0-16-1,0-1 2,0 1 3,0 0 13,0-1-17,0 1 0,0-1-2,0 18 2,0-18-2,0 1 0,0-1 1,0 1-1,0 0 2,0-1-2,0 18 0,0-18-1,0 1 2,0-1-1,0 1 0,0 0-1,0-1 2,0 17-1,0-16 0,0 0 1,0-1 0,0 1 1,0-1-2,0 1 4,0 16-3,0-16 2,0 0 0,0-1-3,0 1 2,0-1-2,0 1 2,0 0-3,0 16 3,0-17-1,0 1 0,0 0 1,0-1-2,0 1 2,0 0-1,0 16 2,17-17-5,-17 1 7,0 0-6,16-17 2,-16 16 1,0 1-2,0-1 1,0 18 1,0-18-2,17 1 2,-17-1-2,0 1 1,0 0-1,0-1 3,0 18-4,0-18 2,0 1-2,17-1 1,-17 1 0,0 0 3,0-1-4,0 1 2,0 16 1,16-16-1,-16-1 1,0 1-2,0 0 2,0-1-2,0 1 5,0 16-5,0-16 2,0-1 1,33 1-2,-33-1 2,0 1-4,0 0 3,0 16-2,0-16 4,0-1-5,17 1 1,-17-1 3,0 1-3,0 0 0,0 16 0,0-17 4,0 1-4,0 0 1,0-1 0,0 1-1,0-1 0,0 1 4,17 16-2,-17-16 1,0 0 1,0-1 1,0 1 0,16-17-5,-16 16 2,0 1 4,0 16-2,0-16 0,0-1-2,0 1-1,0 0 3,0-1-3,0 1 1,0 16 1,0-16-1,0-1 2,0 1 1,0 0-2,0-1 4,-16 1-4,16 16 4,0-16-3,0-1 0,0 1 5,-17-17-9,-16 16 4,33 1 2,-17-17-1,17 17-4,-16-17 5,-1 0 20,0 16-14,1-16 1,16 34-13,-17-34 0,17 16 4,-16-16-4,16 17 0,0-1 3,-34-16-3,34 17 0,-16 0 1,16-1 3,-17-16-1,0 0 40,1 0-37,-1 0-6,1 0 4,-18 0-2,18 0 1,-1 0-4,1 0 3,-1 0-2,0 0 1,1 0-2,-18 0 3,18 0-2,-1 0 0,1 0 1,-1-16 0,0 16 0,1 0 12</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31638" units="1/cm"/>
          <inkml:channelProperty channel="Y" name="resolution" value="36.1204" units="1/cm"/>
          <inkml:channelProperty channel="T" name="resolution" value="1" units="1/dev"/>
        </inkml:channelProperties>
      </inkml:inkSource>
      <inkml:timestamp xml:id="ts0" timeString="2020-06-07T10:59:26.256"/>
    </inkml:context>
    <inkml:brush xml:id="br0">
      <inkml:brushProperty name="width" value="0.05292" units="cm"/>
      <inkml:brushProperty name="height" value="0.05292" units="cm"/>
      <inkml:brushProperty name="color" value="#FF0000"/>
    </inkml:brush>
  </inkml:definitions>
  <iact:action type="add" startTime="5988">
    <iact:property name="dataType"/>
    <iact:actionData xml:id="d0">
      <inkml:trace xmlns:inkml="http://www.w3.org/2003/InkML" xml:id="stk0" contextRef="#ctx0" brushRef="#br0">8921 6280 0,'17'0'54,"-1"0"-54,1 0 6,-1 0-3,1 0 0,16 0 3,-16 0-3,-1 0 0,1 0 1,0 0-1,-1 0 1,1 0 2,16 0-2,-16 0-3,-1 0 4,1 0-2,0 0 0,-1 0-1,1 0 0,-1 0 2,18 0-2,-18 0 0,1 0 0,-1 0 0,1 0 0,0 0-1,-1 0 1,18 0 0,-18 0 1,1 0-1,-1 0 3,1 0-3,0-33-1,-1 33 1,17 0 0,-16 0 0,0 0 2,-1 0-2,1 0 1,0-17 1,-1 17 0,17 0 4,-16 0 7,0 0 84</inkml:trace>
    </iact:actionData>
  </iact:action>
  <iact:action type="add" startTime="7092">
    <iact:property name="dataType"/>
    <iact:actionData xml:id="d1">
      <inkml:trace xmlns:inkml="http://www.w3.org/2003/InkML" xml:id="stk1" contextRef="#ctx0" brushRef="#br0">10516 5782 0,'0'0'1,"0"-17"5,0 0-2,0 1 2,-17-17 3,17 16-7,0 0 4,-16 17-2,16-16-2,-17-1 4,0 1 0,17-1-2,-16 17 3,16-17-3,-34-16 2,18 33-3,-1-17 6,1 17 0,16-16-8,-17 16 4,0 0 0,1 0 8,-1 0-6,17-17-5,-33 17 6,16 0 2,1 0-4,-1 0-1,17-16-1,-17 16 0,1 0 0,-1 0 2,-16 0-4,16 0 3,1 0-2,-1 0-1,1 0 2,-1 0-1,0 16 0,-16-16-1,17 17 3,-1-1 0,0 18 0,1-18 0,16 1-2,-17 0 0,0-1 2,17 1 1,0-1-3,0 1-2,-33 16 3,33-16 0,0-1 2,0 1-2,0 0 0,0-1 2,0 1-4,0 16 6,0-16-3,0-1-3,17 1 4,-17 0-4,16-17 0,-16 16 0,17 1 0,-17 16 2,17-33-2,-17 17 0,16-1 0,-16 1 0,17-17 1,0 16 0,-17 1-1,33 0 3,-33-1-4,16-16 1,-16 34 1,17-34 0,-17 16-1,17 1 2,-17-1 0,16-16-2,1 17 3,-1-17 0,-16 17-4,34-17 3,-18 16 0,1-16 2,-17 33-4,16-33 1,1 0 0,-17 17 1,17-17-2,-1 0 2,-16 17 0,34-17-2,-18 0 2,-16 16 0,17-16-2,-1 0 4,1 0-2,0 0 1,-1 0-1,1 0 0,16 0 2,-16 0-2,-1 0-2,1 0 2,0 0-2,-1 0 3,1 0-4,16 0 1,-16 0 2,-1 0-1,1 0-2,-1-16 1,1 16 0,0-17 0,16 17 0,-17-33 0,1 16 0,0 17 0,-17-16 2,16-1-2,1 0-1,0 17 1,16-16 0,-33-1 1,16-16-2,1 16 1,0 1 2,-1-1-1,-16 0 0,17 1 0,-17-1-1,0 1 0,16 16-1,-16-34 1,17 18 0,16-1 2,-33 1 0,17-1 0,-17 0-1,0 1 2,0-18 0,0 18-1,0-1 1,0 1 2,0-1-1,-33 17 0,33-17-4,-17 17 4,0 0-3,17-16 0,-16 16-1,-1 0 3,1-33 0,-1 33 1,0 0 0,-16 0 1,17 0 38</inkml:trace>
    </iact:actionData>
  </iact:action>
  <iact:action type="add" startTime="9808">
    <iact:property name="dataType"/>
    <iact:actionData xml:id="d2">
      <inkml:trace xmlns:inkml="http://www.w3.org/2003/InkML" xml:id="stk2" contextRef="#ctx0" brushRef="#br0">14569 5532 0,'-17'0'39,"17"-16"-35,-16 16-1,-1 0 6,-16 0-1,16 0-2,1 0-1,-1 0-1,1 0 2,-1 0-1,0 0 9,-16 0-9,17 0 0,-1-17 0,0 17-2,1 0 1,-1 0 0,0 0 2,-16 0-4,17 0 3,-1 0-3,0 0 1,1 0-1,-1 0 0,1 0 2,-1 0-1,-16 0-1,16 0 0,1 0 0,-1 0 0,0 0 0,1 0 0,-1 0 0,-16 0 0,16 0 0,1 17 0,-1-17 0,0 0 0,1 16 2,-1 1 0,-16-17 2,33 17 0,-17-17-4,17 33 4,-16-16 2,16-1-1,-17-16-3,17 17 0,0-1 0,0 1 2,0 0-4,-17-17 0,17 16 0,0 17 2,0-16 0,0 0-2,0-1 2,0 1 0,0-1-2,0 1 2,0 16-2,0-16 0,0 0 2,0-1-2,0 1 1,0-1-1,0 1 2,0 16-1,0-16-2,0-1 2,0 1-2,0 0 3,0-1-1,0 1-2,17 16 2,-17-16-2,17-1 2,-17 1-2,0 0 1,0-1 0,16 1 0,-16-1 2,34 18-2,-34-18 1,16 1-1,-16-1 1,17 1 2,-17 0-3,16-17-1,-16 16 2,17 18 1,-17-18 0,17 1 1,-17-1-2,16-16 0,-16 17-2,33-17 3,-33 17-2,17-17 3,0 16-1,-1-16 1,-16 33-2,17-33 0,-17 17 1,17-17-1,-1 0 2,17 0-1,-33 17-1,17-17 1,0 0 2,-1 0-1,1 0 0,-1 0-1,1 0 1,0 0-2,16 16-1,0-16 3,-16 0-2,-1 0-1,1 0 3,16 0-4,0 0 3,-16 0-2,0 0 2,-1 0-1,17 0 0,-16 0 1,0 0-1,-1 0-1,1 0 2,-1-16-2,1 16 2,16-17 1,-16 17-4,0-33 1,-17 16 2,16 17-2,1-16 0,-1-1 3,1 17-2,-17-17-1,17 1 0,16-1 2,-17-16 0,-16 16-2,17 1 3,-17-1-1,0 0-2,17 1 1,-17-1 0,16-16-1,-16 16 0,0 1 1,0-1-1,17 17 0,-17-16-1,0-1 2,0 0-1,17 1-1,-17-17 3,0 16-1,33 0 1,-33 1-2,0-1 2,0 0-3,0 1 3,0-17-2,0 16 0,0 0 3,0 1-4,0-1 1,-17 1 1,17-1 1,0-16-2,0 16 0,-16 0 0,16 1 1,-17 16-2,17-17 3,0 1-3,-17-1 0,17-16 4,-16 33-4,16-17 1,-17 17 1,17-16-1,-17-1 1,-16 0 3,33 1-2,-16 16-2,16-17 1,-17 17 1,17-16-3,-17 16 1,17-34 1,-16 18 0,-1-1 5,1 0-4,-1 17-1,17-16-1,-33 16 2,33-17-1,-17 1-2,0 16 6,1 0-4,16-34 1,-17 34-2,1 0 1,16-16 1,-17 16-2,-16 0-1,16 0 3,1-17-2,-1 17 0,0 0 2,1 0-2,-1 0 5,-16 0-2</inkml:trace>
    </iact:actionData>
  </iact:action>
  <iact:action type="add" startTime="11691">
    <iact:property name="dataType"/>
    <iact:actionData xml:id="d3">
      <inkml:trace xmlns:inkml="http://www.w3.org/2003/InkML" xml:id="stk3" contextRef="#ctx0" brushRef="#br0">15699 5549 0,'-17'0'4,"17"-17"-1,-16 1-2,-18 16 1,34-17 1,-16 17-1,16-16 0,-17 16 1,0-17 1,1-16 2,-1 16 1,1 17-4,16-16-1,-34 16 1,18-17 0,-17 0 3,16 17 0,0-16-4,-16 16 2,16-17 1,1 17-2,16-33-1,-17 33 1,1 0 0,16-17 0,-17 17-1,0 0 3,17-16-3,-33 16 0,17 0 1,-1 0 2,17-17-3,-17 17 1,1 0 0,-1 0 1,1 0-1,-18 0 2,18 0-1,-1 0-2,0 0 2,1 0 0,-1 0-2,1 0 2,-18 0 0,18 17 1,-1-17-2,17 16 0,-16-16-1,16 33 0,-17-33 0,17 17 2,-17-17-2,17 17-1,0-1 2,-16 1 1,16 0 0,0-1 0,-17 17-2,17-16 4,0 0-4,0-1 0,0 1 2,0 16 0,0 0 0,0-16-3,0 0 6,0-1-5,0 1-1,-33-1 0,33 1 1,0 16 2,0-16-2,0-1 0,0 1 3,0 0-3,0-1 0,0 1 2,0 16-3,0-16 3,0-1 0,0 1 0,0 0 0,0-1 0,17-16-2,-17 17 0,0 16 2,16-16 0,-16-1-1,17 1 1,-17-1 1,16 1-3,1 0 1,0-1 1,-17 18-2,16-34 0,-16 16 1,0 1-2,17-17 1,-17 16 2,33 1-2,-16-17 0,-1 17 3,1-1-1,-1-16-3,-16 33 1,17-33 0,0 0 0,16 17 0,-16 0 2,-1-1 3,1-16-4,-1 0-2,-16 17 1,17-17 3,0 16-4,16-16 3,-17 0 0,1 17-2,0-17 2,-1 33 0,1-33-2,-1 0 3,18 0-2,-18 0 2,1 0-2,0 0 3,-1 0-3,1 0 3,-1 0-1,1 0-3,16 0 1,-16 0 3,-1 0-1,1 0-4,0-16 4,-1 16-3,1 0 1,16 0-1,-33-17 0,17 17 0,-17-17 0,16 17 0,1-16 2,0 16-1,-17-17-2,16 17 1,-16-16 0,17 16 0,-17-17 3,33 17-3,-33-33-1,17 33 2,-17-17-1,0 1 2,16 16-2,-16-17 0,0 0 3,17 1-4,-1-1 6,-16-16-6,0 16 1,0 1 2,0-1 0,0 0-2,0 1 2,0-1 0,0 1 1,0-18-4,0 18 3,0-17 0,0 16 3,0 0-4,0-16 1,0 16-2,0 1 1,-16-1 2,16 1-4,0-1 4,0 0-4,-17 17 2,17-33-1,0 17 3,-16-1-2,16 0 3,0 1-5,0-1 4,-34 17-4,34-16 1</inkml:trace>
    </iact:actionData>
  </iact:action>
  <iact:action type="add" startTime="14669">
    <iact:property name="dataType"/>
    <iact:actionData xml:id="d4">
      <inkml:trace xmlns:inkml="http://www.w3.org/2003/InkML" xml:id="stk4" contextRef="#ctx0" brushRef="#br0">17925 6430 0,'0'16'67,"0"1"-64,0-1 0,16 1 0,-16 16 1,0-16-2,0-1 6,0 1-7,0 0 7,0-1-4,0 1 1,0 16 6,0-16-5,-16-17 0,16 16-4,-33 1 2,16-17 0,17 17-2,-17-1 0,17 1 1,-16-17 0,-1 16 0,17 18 0,-17-18 1,1 1-3,-1 0 4,17-1-4,-33 1 4,16-1-1,1 18-1,-1-18 1,17 1-2,-16-1 2,-1-16 1,17 17-2,-17-17-1,17 17 0,-33-17 0,17 16 2,16 17 0,-17-33-1,0 17 1,1 0 0,-1-17-2,0 16 3,-16-16-2,17 17 0,-1-17-2,0 17 1,1-17 2,-1 0-2,1 16 0,-18 17 1,18-33 0,-1 17 0,1-17-2,-1 17 3,0-17 0,1 16-1,-1 1 0,-16-17 3,16 0-2,17 16-1,-16-16 2,16-16 101,0-1-104,0 1 2,0-1-1,0-16 4,0 16-6,0 1 3,0-1-2,16 0 0,-16 1 2,0-1-2,33-16 5,-33 16-6,0 1 3,0-1 0,0 0 1,0 1 2,0-1-1,17 17-4,-17-33 19,17 33-13,-17-17 2,0 51 116,0-18-124,0 1 0,0-1 0,0 1 0,-17 0 0,17-1 0,0 17 2,-33-16-1,33 0-1,0-1-1,-17 1 1,17 0 3,-16-17-3,16 16 0,0 17 2,-17-16-2,17 0 2,0-1 0,0 1-2,-17-17 3,17 16-4,0 1 3,-16-17-2,16 17 2,0 16 2,-17-33-2,17 17 1,0-1-2,-33-16 4,33 17 0,17-17 67,-1-17-69,1 17-2,-17-16-1,16 16 0,-16-34 2,17 34-2,0 0 0,-1-16 5,17 16-6,-16 0 6,0 0-3,-1 0 1,1 0-1,0 0 2,-1 0-2,1 0-2,16 0 4,-16 0 0,-1 0-5,1 0 6,-1 0-4,1 0 1,0 0 0,-17-17 0,33 17-2,-17 0 0,1 0 3,-17-17-4,17 17 4,-1 0-3,-16-16 3,17 16-3,0 0 2,-17-17 1,33 17 0</inkml:trace>
    </iact:actionData>
  </iact:action>
  <iact:action type="add" startTime="28163">
    <iact:property name="dataType"/>
    <iact:actionData xml:id="d5">
      <inkml:trace xmlns:inkml="http://www.w3.org/2003/InkML" xml:id="stk5" contextRef="#ctx0" brushRef="#br0">7758 12909 0,'17'0'77,"-1"-33"-73,1 16-2,-17 0 2,17 17-2,-1-16 0,1 16 0,-17-17 0,16 0 1,18 17-2,-18-16 1,1-17 0,-1 33 0,1-17 1,0 0-2,-1 1 4,34-1-4,-33 1 3,-1-1-1,1 17 0,0-33-1,-17 16 0,33 17-1,-17-16 1,1-1 0,0 0 2,-1 1-1,1-1 0,-1-16 1,-16 16-1,34 17-2,-34-16 1,16 16 0,-16-17 0,17 17 0,-17-17 0,17 17 0,-17-16 0,16-1 3,1 17 1,-17-33-4,-17 33 167,1 0-163,-1 0-1,0 0 0,-16 0-2,16 17-1,1-17 3,16 16-3,-17-16-1,1 0 1,16 17 2,-17-17-3,0 16 1,-16-16 1,17 17 1,-1 0-3,0-17 3,1 16-1,-1 17-2,1-33 5,16 17-4,-34 0 2,18-17 3,49 0 143,-16-17-146,-1 17-2,1-33 1,-1 16 0,-16 1-1,17 16 0,0-17 3,16 0-3,-17 1 1,1-1 2,0 17-4,-17-33 1,16 33 0,1-17 2,-1 1 4,18 16-1,-34-17-4,16 17-1,1 0 5,-17-17-5,17 17 7,-1 0 2,-16 17 65,0 0-75,0-1 1,0 18 2,0-18-2,17 1 0,-17-1 2,0 1-2,0 0 0,16-1 2,-16 17-2,0-16 0,0 0 0,0-1 4,0 1-5,0 0 3,0-1 0,17 17-1,-17-16 0,0 0-1,0-1 3,33-16-4,-33 17 1,0-1 2,0 1 2,17-17 2,-50 0 132,16 0-134,0 0-1,1 0 0,-1 0-1,1 0-1,-1 0 2,0 0-3,17-17-1,-33 1 2,16 16-1,1 0 0,-1 0 0,1-17-1,-1 1 3,0 16-2,-16-17 0,0-16 1,16 33-1,1-33-1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804224385c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04224385c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01c748f4e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801c748f4e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777785e1c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77785e1c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777785e1c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777785e1c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01c748f4e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01c748f4e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dificultad para cuantificar cuestiones a veces intangibles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01c748f4e_3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01c748f4e_3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801c748f4e_3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801c748f4e_3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801c748f4e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801c748f4e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01c748f4e_3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01c748f4e_3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2"/>
              </a:buClr>
              <a:buSzPts val="1300"/>
              <a:buFont typeface="Nunito"/>
              <a:buChar char="●"/>
            </a:pPr>
            <a:r>
              <a:rPr lang="es" sz="1300">
                <a:solidFill>
                  <a:schemeClr val="dk2"/>
                </a:solidFill>
                <a:latin typeface="Nunito"/>
                <a:ea typeface="Nunito"/>
                <a:cs typeface="Nunito"/>
                <a:sym typeface="Nunito"/>
              </a:rPr>
              <a:t>Si M no es consistente, entonces intentaremos encontrar el vector w que más se ajuste a los datos siguiendo el modelo mᵏ</a:t>
            </a:r>
            <a:r>
              <a:rPr lang="es" sz="1300" baseline="-25000">
                <a:solidFill>
                  <a:schemeClr val="dk2"/>
                </a:solidFill>
                <a:latin typeface="Nunito"/>
                <a:ea typeface="Nunito"/>
                <a:cs typeface="Nunito"/>
                <a:sym typeface="Nunito"/>
              </a:rPr>
              <a:t>ij</a:t>
            </a:r>
            <a:r>
              <a:rPr lang="es" sz="1300">
                <a:solidFill>
                  <a:schemeClr val="dk2"/>
                </a:solidFill>
                <a:latin typeface="Nunito"/>
                <a:ea typeface="Nunito"/>
                <a:cs typeface="Nunito"/>
                <a:sym typeface="Nunito"/>
              </a:rPr>
              <a:t> ~ w</a:t>
            </a:r>
            <a:r>
              <a:rPr lang="es" sz="1300" baseline="-25000">
                <a:solidFill>
                  <a:schemeClr val="dk2"/>
                </a:solidFill>
                <a:latin typeface="Nunito"/>
                <a:ea typeface="Nunito"/>
                <a:cs typeface="Nunito"/>
                <a:sym typeface="Nunito"/>
              </a:rPr>
              <a:t>i </a:t>
            </a:r>
            <a:r>
              <a:rPr lang="es" sz="1300">
                <a:solidFill>
                  <a:schemeClr val="dk2"/>
                </a:solidFill>
                <a:latin typeface="Nunito"/>
                <a:ea typeface="Nunito"/>
                <a:cs typeface="Nunito"/>
                <a:sym typeface="Nunito"/>
              </a:rPr>
              <a:t>/ w</a:t>
            </a:r>
            <a:r>
              <a:rPr lang="es" sz="1300" baseline="-25000">
                <a:solidFill>
                  <a:schemeClr val="dk2"/>
                </a:solidFill>
                <a:latin typeface="Nunito"/>
                <a:ea typeface="Nunito"/>
                <a:cs typeface="Nunito"/>
                <a:sym typeface="Nunito"/>
              </a:rPr>
              <a:t>j</a:t>
            </a:r>
            <a:r>
              <a:rPr lang="es" sz="1300">
                <a:solidFill>
                  <a:schemeClr val="dk2"/>
                </a:solidFill>
                <a:latin typeface="Nunito"/>
                <a:ea typeface="Nunito"/>
                <a:cs typeface="Nunito"/>
                <a:sym typeface="Nunito"/>
              </a:rPr>
              <a:t>.</a:t>
            </a:r>
            <a:endParaRPr sz="1300">
              <a:solidFill>
                <a:schemeClr val="dk2"/>
              </a:solidFill>
              <a:latin typeface="Nunito"/>
              <a:ea typeface="Nunito"/>
              <a:cs typeface="Nunito"/>
              <a:sym typeface="Nunito"/>
            </a:endParaRPr>
          </a:p>
          <a:p>
            <a:pPr marL="457200" lvl="0" indent="-311150" algn="l" rtl="0">
              <a:spcBef>
                <a:spcPts val="0"/>
              </a:spcBef>
              <a:spcAft>
                <a:spcPts val="0"/>
              </a:spcAft>
              <a:buClr>
                <a:schemeClr val="dk2"/>
              </a:buClr>
              <a:buSzPts val="1300"/>
              <a:buFont typeface="Nunito"/>
              <a:buChar char="●"/>
            </a:pPr>
            <a:r>
              <a:rPr lang="es" sz="1300">
                <a:solidFill>
                  <a:schemeClr val="dk2"/>
                </a:solidFill>
                <a:latin typeface="Nunito"/>
                <a:ea typeface="Nunito"/>
                <a:cs typeface="Nunito"/>
                <a:sym typeface="Nunito"/>
              </a:rPr>
              <a:t>Para ello vamos a intentar minimizar la distancia entre los mᵏ</a:t>
            </a:r>
            <a:r>
              <a:rPr lang="es" sz="1300" baseline="-25000">
                <a:solidFill>
                  <a:schemeClr val="dk2"/>
                </a:solidFill>
                <a:latin typeface="Nunito"/>
                <a:ea typeface="Nunito"/>
                <a:cs typeface="Nunito"/>
                <a:sym typeface="Nunito"/>
              </a:rPr>
              <a:t>ij</a:t>
            </a:r>
            <a:r>
              <a:rPr lang="es" sz="1300">
                <a:solidFill>
                  <a:schemeClr val="dk2"/>
                </a:solidFill>
                <a:latin typeface="Nunito"/>
                <a:ea typeface="Nunito"/>
                <a:cs typeface="Nunito"/>
                <a:sym typeface="Nunito"/>
              </a:rPr>
              <a:t> y los  w</a:t>
            </a:r>
            <a:r>
              <a:rPr lang="es" sz="1300" baseline="-25000">
                <a:solidFill>
                  <a:schemeClr val="dk2"/>
                </a:solidFill>
                <a:latin typeface="Nunito"/>
                <a:ea typeface="Nunito"/>
                <a:cs typeface="Nunito"/>
                <a:sym typeface="Nunito"/>
              </a:rPr>
              <a:t>i </a:t>
            </a:r>
            <a:r>
              <a:rPr lang="es" sz="1300">
                <a:solidFill>
                  <a:schemeClr val="dk2"/>
                </a:solidFill>
                <a:latin typeface="Nunito"/>
                <a:ea typeface="Nunito"/>
                <a:cs typeface="Nunito"/>
                <a:sym typeface="Nunito"/>
              </a:rPr>
              <a:t>/ w</a:t>
            </a:r>
            <a:r>
              <a:rPr lang="es" sz="1300" baseline="-25000">
                <a:solidFill>
                  <a:schemeClr val="dk2"/>
                </a:solidFill>
                <a:latin typeface="Nunito"/>
                <a:ea typeface="Nunito"/>
                <a:cs typeface="Nunito"/>
                <a:sym typeface="Nunito"/>
              </a:rPr>
              <a:t>j</a:t>
            </a:r>
            <a:r>
              <a:rPr lang="es" sz="1300">
                <a:solidFill>
                  <a:schemeClr val="dk2"/>
                </a:solidFill>
                <a:latin typeface="Nunito"/>
                <a:ea typeface="Nunito"/>
                <a:cs typeface="Nunito"/>
                <a:sym typeface="Nunito"/>
              </a:rPr>
              <a:t>  empleando distintas métricas: la métrica 2 y la métrica 1 (y la métrica infinito??).</a:t>
            </a:r>
            <a:endParaRPr sz="1300">
              <a:solidFill>
                <a:schemeClr val="dk2"/>
              </a:solidFill>
              <a:latin typeface="Nunito"/>
              <a:ea typeface="Nunito"/>
              <a:cs typeface="Nunito"/>
              <a:sym typeface="Nunito"/>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804224385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804224385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801c748f4e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801c748f4e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804224385c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804224385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801c748f4e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801c748f4e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801c748f4e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801c748f4e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801c748f4e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801c748f4e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801c748f4e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801c748f4e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 sz="1300">
                <a:solidFill>
                  <a:schemeClr val="dk2"/>
                </a:solidFill>
                <a:latin typeface="Nunito"/>
                <a:ea typeface="Nunito"/>
                <a:cs typeface="Nunito"/>
                <a:sym typeface="Nunito"/>
              </a:rPr>
              <a:t>(En las ecuaciones anteriores podíamos trabajar con los datos para i,j con i distinto de j si la matriz es recíproca)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801c748f4e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801c748f4e_2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01c748f4e_2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01c748f4e_2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801c748f4e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801c748f4e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801c748f4e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801c748f4e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 sz="1300">
                <a:solidFill>
                  <a:schemeClr val="dk2"/>
                </a:solidFill>
                <a:latin typeface="Nunito"/>
                <a:ea typeface="Nunito"/>
                <a:cs typeface="Nunito"/>
                <a:sym typeface="Nunito"/>
              </a:rPr>
              <a:t>que es menos sensible que la métrica 2 a errores grandes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801c748f4e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801c748f4e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01c748f4e_3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01c748f4e_3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801c748f4e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801c748f4e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801c748f4e_2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801c748f4e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87a4cc20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87a4cc20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777785e1c1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777785e1c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777785e1c1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777785e1c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777785e1c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777785e1c1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777785e1c1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777785e1c1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777785e1c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777785e1c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7a4cc202e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7a4cc202e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87a4cc202e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87a4cc202e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77785e1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77785e1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77785e1c1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777785e1c1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87a4cc202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87a4cc202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todos los métodos dan la opción 4 como favorita ….</a:t>
            </a:r>
            <a:br>
              <a:rPr lang="es"/>
            </a:br>
            <a:r>
              <a:rPr lang="es"/>
              <a:t>como era de esperar, los metodos de minimos cuadrados dan mejores resultados en la metrica frobenius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87a4cc202e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87a4cc202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87a4cc202e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87a4cc202e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el experto q mejor ve reflejada sus preferencias en w es E1 y el mas discrepante es el E3</a:t>
            </a:r>
            <a:br>
              <a:rPr lang="es"/>
            </a:br>
            <a:r>
              <a:rPr lang="es"/>
              <a:t>discrepancias en los metodos pq cada metrica agrega los residuos de una manera, la metica 2 los magnifica</a:t>
            </a:r>
            <a:br>
              <a:rPr lang="es"/>
            </a:br>
            <a:r>
              <a:rPr lang="es"/>
              <a:t>ej 1 experto muy discrepante con los otros 2: en la metrica 1 esa discrepancia tiene menos importancia que la metrica 2</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8965736dd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8965736dd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8965736dd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8965736dd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88427f81b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88427f81b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801c748f4e_3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801c748f4e_3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88427f81bb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88427f81bb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01c748f4e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01c748f4e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801c748f4e_3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801c748f4e_3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01c748f4e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01c748f4e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01c748f4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01c748f4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801c748f4e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801c748f4e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6.gif"/><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7.gi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10.gif"/><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slideLayout" Target="../slideLayouts/slideLayout3.xml"/><Relationship Id="rId7" Type="http://schemas.openxmlformats.org/officeDocument/2006/relationships/image" Target="../media/image13.gif"/><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2.gif"/><Relationship Id="rId11" Type="http://schemas.openxmlformats.org/officeDocument/2006/relationships/image" Target="../media/image1.png"/><Relationship Id="rId5" Type="http://schemas.openxmlformats.org/officeDocument/2006/relationships/image" Target="../media/image11.gif"/><Relationship Id="rId10" Type="http://schemas.openxmlformats.org/officeDocument/2006/relationships/image" Target="../media/image15.png"/><Relationship Id="rId4" Type="http://schemas.openxmlformats.org/officeDocument/2006/relationships/notesSlide" Target="../notesSlides/notesSlide15.xml"/><Relationship Id="rId9" Type="http://schemas.microsoft.com/office/2011/relationships/inkAction" Target="../ink/inkAction1.xml"/></Relationships>
</file>

<file path=ppt/slides/_rels/slide16.xml.rels><?xml version="1.0" encoding="UTF-8" standalone="yes"?>
<Relationships xmlns="http://schemas.openxmlformats.org/package/2006/relationships"><Relationship Id="rId8" Type="http://schemas.microsoft.com/office/2011/relationships/inkAction" Target="../ink/inkAction2.xml"/><Relationship Id="rId3" Type="http://schemas.openxmlformats.org/officeDocument/2006/relationships/slideLayout" Target="../slideLayouts/slideLayout8.xml"/><Relationship Id="rId7" Type="http://schemas.openxmlformats.org/officeDocument/2006/relationships/image" Target="../media/image17.gif"/><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6.png"/><Relationship Id="rId5" Type="http://schemas.openxmlformats.org/officeDocument/2006/relationships/image" Target="../media/image15.gif"/><Relationship Id="rId10" Type="http://schemas.openxmlformats.org/officeDocument/2006/relationships/image" Target="../media/image1.png"/><Relationship Id="rId4" Type="http://schemas.openxmlformats.org/officeDocument/2006/relationships/notesSlide" Target="../notesSlides/notesSlide16.xml"/><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8.xml"/><Relationship Id="rId7" Type="http://schemas.microsoft.com/office/2011/relationships/inkAction" Target="../ink/inkAction3.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8.gif"/><Relationship Id="rId5" Type="http://schemas.openxmlformats.org/officeDocument/2006/relationships/image" Target="../media/image15.gif"/><Relationship Id="rId4" Type="http://schemas.openxmlformats.org/officeDocument/2006/relationships/notesSlide" Target="../notesSlides/notesSlide18.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image" Target="../media/image23.png"/><Relationship Id="rId2" Type="http://schemas.openxmlformats.org/officeDocument/2006/relationships/audio" Target="../media/media19.m4a"/><Relationship Id="rId1" Type="http://schemas.microsoft.com/office/2007/relationships/media" Target="../media/media19.m4a"/><Relationship Id="rId6" Type="http://schemas.microsoft.com/office/2011/relationships/inkAction" Target="../ink/inkAction4.xml"/><Relationship Id="rId5" Type="http://schemas.openxmlformats.org/officeDocument/2006/relationships/image" Target="../media/image19.gif"/><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20.gif"/><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23.gif"/><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2.gif"/><Relationship Id="rId5" Type="http://schemas.openxmlformats.org/officeDocument/2006/relationships/image" Target="../media/image21.gif"/><Relationship Id="rId4" Type="http://schemas.openxmlformats.org/officeDocument/2006/relationships/notesSlide" Target="../notesSlides/notesSlide23.xml"/><Relationship Id="rId9" Type="http://schemas.openxmlformats.org/officeDocument/2006/relationships/image" Target="../media/image24.gif"/></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27.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6.gif"/><Relationship Id="rId5" Type="http://schemas.openxmlformats.org/officeDocument/2006/relationships/image" Target="../media/image25.gif"/><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29.gif"/><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8.gif"/><Relationship Id="rId5" Type="http://schemas.openxmlformats.org/officeDocument/2006/relationships/image" Target="../media/image21.gif"/><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7.png"/><Relationship Id="rId5" Type="http://schemas.openxmlformats.org/officeDocument/2006/relationships/image" Target="../media/image26.gif"/><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35.png"/><Relationship Id="rId2" Type="http://schemas.openxmlformats.org/officeDocument/2006/relationships/audio" Target="../media/media28.m4a"/><Relationship Id="rId1" Type="http://schemas.microsoft.com/office/2007/relationships/media" Target="../media/media28.m4a"/><Relationship Id="rId6" Type="http://schemas.microsoft.com/office/2011/relationships/inkAction" Target="../ink/inkAction5.xml"/><Relationship Id="rId5" Type="http://schemas.openxmlformats.org/officeDocument/2006/relationships/image" Target="../media/image30.gif"/><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34.gif"/><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33.gif"/><Relationship Id="rId12" Type="http://schemas.openxmlformats.org/officeDocument/2006/relationships/image" Target="../media/image42.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32.gif"/><Relationship Id="rId11" Type="http://schemas.microsoft.com/office/2011/relationships/inkAction" Target="../ink/inkAction6.xml"/><Relationship Id="rId5" Type="http://schemas.openxmlformats.org/officeDocument/2006/relationships/image" Target="../media/image31.gif"/><Relationship Id="rId10" Type="http://schemas.openxmlformats.org/officeDocument/2006/relationships/image" Target="../media/image36.gif"/><Relationship Id="rId4" Type="http://schemas.openxmlformats.org/officeDocument/2006/relationships/notesSlide" Target="../notesSlides/notesSlide29.xml"/><Relationship Id="rId9" Type="http://schemas.openxmlformats.org/officeDocument/2006/relationships/image" Target="../media/image35.gi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38.gif"/><Relationship Id="rId3" Type="http://schemas.openxmlformats.org/officeDocument/2006/relationships/slideLayout" Target="../slideLayouts/slideLayout3.xml"/><Relationship Id="rId7" Type="http://schemas.openxmlformats.org/officeDocument/2006/relationships/image" Target="../media/image37.gif"/><Relationship Id="rId12" Type="http://schemas.openxmlformats.org/officeDocument/2006/relationships/image" Target="../media/image1.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26.gif"/><Relationship Id="rId11" Type="http://schemas.openxmlformats.org/officeDocument/2006/relationships/image" Target="../media/image46.png"/><Relationship Id="rId5" Type="http://schemas.openxmlformats.org/officeDocument/2006/relationships/image" Target="../media/image25.gif"/><Relationship Id="rId10" Type="http://schemas.microsoft.com/office/2011/relationships/inkAction" Target="../ink/inkAction7.xml"/><Relationship Id="rId4" Type="http://schemas.openxmlformats.org/officeDocument/2006/relationships/notesSlide" Target="../notesSlides/notesSlide30.xml"/><Relationship Id="rId9" Type="http://schemas.openxmlformats.org/officeDocument/2006/relationships/image" Target="../media/image39.gif"/></Relationships>
</file>

<file path=ppt/slides/_rels/slide31.xml.rels><?xml version="1.0" encoding="UTF-8" standalone="yes"?>
<Relationships xmlns="http://schemas.openxmlformats.org/package/2006/relationships"><Relationship Id="rId8" Type="http://schemas.openxmlformats.org/officeDocument/2006/relationships/image" Target="../media/image43.gif"/><Relationship Id="rId13" Type="http://schemas.openxmlformats.org/officeDocument/2006/relationships/image" Target="../media/image45.gif"/><Relationship Id="rId3" Type="http://schemas.openxmlformats.org/officeDocument/2006/relationships/slideLayout" Target="../slideLayouts/slideLayout3.xml"/><Relationship Id="rId7" Type="http://schemas.openxmlformats.org/officeDocument/2006/relationships/image" Target="../media/image42.gif"/><Relationship Id="rId12" Type="http://schemas.openxmlformats.org/officeDocument/2006/relationships/image" Target="../media/image44.gif"/><Relationship Id="rId2" Type="http://schemas.microsoft.com/office/2007/relationships/media" Target="../media/media31.m4a"/><Relationship Id="rId1" Type="http://schemas.openxmlformats.org/officeDocument/2006/relationships/audio" Target="NULL" TargetMode="External"/><Relationship Id="rId6" Type="http://schemas.openxmlformats.org/officeDocument/2006/relationships/image" Target="../media/image41.gif"/><Relationship Id="rId11" Type="http://schemas.openxmlformats.org/officeDocument/2006/relationships/image" Target="../media/image1.png"/><Relationship Id="rId5" Type="http://schemas.openxmlformats.org/officeDocument/2006/relationships/image" Target="../media/image40.gif"/><Relationship Id="rId10" Type="http://schemas.openxmlformats.org/officeDocument/2006/relationships/image" Target="../media/image51.png"/><Relationship Id="rId4" Type="http://schemas.openxmlformats.org/officeDocument/2006/relationships/notesSlide" Target="../notesSlides/notesSlide31.xml"/><Relationship Id="rId9" Type="http://schemas.microsoft.com/office/2011/relationships/inkAction" Target="../ink/inkAction8.xml"/></Relationships>
</file>

<file path=ppt/slides/_rels/slide32.xml.rels><?xml version="1.0" encoding="UTF-8" standalone="yes"?>
<Relationships xmlns="http://schemas.openxmlformats.org/package/2006/relationships"><Relationship Id="rId8" Type="http://schemas.openxmlformats.org/officeDocument/2006/relationships/image" Target="../media/image47.gif"/><Relationship Id="rId3" Type="http://schemas.openxmlformats.org/officeDocument/2006/relationships/slideLayout" Target="../slideLayouts/slideLayout3.xml"/><Relationship Id="rId7" Type="http://schemas.openxmlformats.org/officeDocument/2006/relationships/image" Target="../media/image46.gif"/><Relationship Id="rId12" Type="http://schemas.openxmlformats.org/officeDocument/2006/relationships/image" Target="../media/image1.png"/><Relationship Id="rId2" Type="http://schemas.microsoft.com/office/2007/relationships/media" Target="../media/media32.m4a"/><Relationship Id="rId1" Type="http://schemas.openxmlformats.org/officeDocument/2006/relationships/audio" Target="NULL" TargetMode="External"/><Relationship Id="rId6" Type="http://schemas.openxmlformats.org/officeDocument/2006/relationships/image" Target="../media/image39.gif"/><Relationship Id="rId11" Type="http://schemas.openxmlformats.org/officeDocument/2006/relationships/image" Target="../media/image56.png"/><Relationship Id="rId5" Type="http://schemas.openxmlformats.org/officeDocument/2006/relationships/image" Target="../media/image38.gif"/><Relationship Id="rId10" Type="http://schemas.microsoft.com/office/2011/relationships/inkAction" Target="../ink/inkAction9.xml"/><Relationship Id="rId4" Type="http://schemas.openxmlformats.org/officeDocument/2006/relationships/notesSlide" Target="../notesSlides/notesSlide32.xml"/><Relationship Id="rId9" Type="http://schemas.openxmlformats.org/officeDocument/2006/relationships/image" Target="../media/image26.gif"/></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50.gif"/><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49.gif"/><Relationship Id="rId5" Type="http://schemas.openxmlformats.org/officeDocument/2006/relationships/image" Target="../media/image48.gif"/><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image" Target="../media/image54.gif"/><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53.gif"/><Relationship Id="rId12" Type="http://schemas.openxmlformats.org/officeDocument/2006/relationships/image" Target="../media/image57.gif"/><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52.gif"/><Relationship Id="rId11" Type="http://schemas.openxmlformats.org/officeDocument/2006/relationships/image" Target="../media/image56.gif"/><Relationship Id="rId5" Type="http://schemas.openxmlformats.org/officeDocument/2006/relationships/image" Target="../media/image51.gif"/><Relationship Id="rId10" Type="http://schemas.openxmlformats.org/officeDocument/2006/relationships/image" Target="../media/image55.gif"/><Relationship Id="rId4" Type="http://schemas.openxmlformats.org/officeDocument/2006/relationships/notesSlide" Target="../notesSlides/notesSlide35.xml"/><Relationship Id="rId9" Type="http://schemas.openxmlformats.org/officeDocument/2006/relationships/image" Target="../media/image18.gi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1.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3.xml"/><Relationship Id="rId7" Type="http://schemas.openxmlformats.org/officeDocument/2006/relationships/image" Target="../media/image60.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notesSlide" Target="../notesSlides/notesSlide37.xml"/><Relationship Id="rId9" Type="http://schemas.openxmlformats.org/officeDocument/2006/relationships/image" Target="../media/image1.png"/></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72.png"/><Relationship Id="rId2" Type="http://schemas.openxmlformats.org/officeDocument/2006/relationships/audio" Target="../media/media38.m4a"/><Relationship Id="rId1" Type="http://schemas.microsoft.com/office/2007/relationships/media" Target="../media/media38.m4a"/><Relationship Id="rId6" Type="http://schemas.microsoft.com/office/2011/relationships/inkAction" Target="../ink/inkAction10.xml"/><Relationship Id="rId5" Type="http://schemas.openxmlformats.org/officeDocument/2006/relationships/image" Target="../media/image62.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1.png"/><Relationship Id="rId5" Type="http://schemas.openxmlformats.org/officeDocument/2006/relationships/image" Target="../media/image63.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3.xml"/><Relationship Id="rId7" Type="http://schemas.openxmlformats.org/officeDocument/2006/relationships/image" Target="../media/image66.gif"/><Relationship Id="rId2" Type="http://schemas.microsoft.com/office/2007/relationships/media" Target="../media/media40.m4a"/><Relationship Id="rId1" Type="http://schemas.openxmlformats.org/officeDocument/2006/relationships/audio" Target="NULL" TargetMode="External"/><Relationship Id="rId6" Type="http://schemas.openxmlformats.org/officeDocument/2006/relationships/image" Target="../media/image65.gif"/><Relationship Id="rId5" Type="http://schemas.openxmlformats.org/officeDocument/2006/relationships/image" Target="../media/image64.gif"/><Relationship Id="rId4" Type="http://schemas.openxmlformats.org/officeDocument/2006/relationships/notesSlide" Target="../notesSlides/notesSlide40.xml"/><Relationship Id="rId9"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41.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1.png"/><Relationship Id="rId5" Type="http://schemas.openxmlformats.org/officeDocument/2006/relationships/image" Target="../media/image68.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slideLayout" Target="../slideLayouts/slideLayout3.xml"/><Relationship Id="rId7" Type="http://schemas.microsoft.com/office/2011/relationships/inkAction" Target="../ink/inkAction11.xml"/><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notesSlide" Target="../notesSlides/notesSlide43.xml"/><Relationship Id="rId9"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m4a"/><Relationship Id="rId1" Type="http://schemas.microsoft.com/office/2007/relationships/media" Target="../media/media44.m4a"/><Relationship Id="rId5" Type="http://schemas.openxmlformats.org/officeDocument/2006/relationships/image" Target="../media/image1.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73.png"/><Relationship Id="rId5" Type="http://schemas.openxmlformats.org/officeDocument/2006/relationships/image" Target="../media/image3.gif"/><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m4a"/><Relationship Id="rId1" Type="http://schemas.microsoft.com/office/2007/relationships/media" Target="../media/media46.m4a"/><Relationship Id="rId5" Type="http://schemas.openxmlformats.org/officeDocument/2006/relationships/image" Target="../media/image1.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7.m4a"/><Relationship Id="rId1" Type="http://schemas.microsoft.com/office/2007/relationships/media" Target="../media/media47.m4a"/><Relationship Id="rId5" Type="http://schemas.openxmlformats.org/officeDocument/2006/relationships/image" Target="../media/image1.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8.m4a"/><Relationship Id="rId1" Type="http://schemas.microsoft.com/office/2007/relationships/media" Target="../media/media48.m4a"/><Relationship Id="rId5" Type="http://schemas.openxmlformats.org/officeDocument/2006/relationships/image" Target="../media/image1.png"/><Relationship Id="rId4"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3.gi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4.gif"/><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Decisión de Grupo</a:t>
            </a:r>
            <a:endParaRPr/>
          </a:p>
        </p:txBody>
      </p:sp>
      <p:sp>
        <p:nvSpPr>
          <p:cNvPr id="278" name="Google Shape;278;p13"/>
          <p:cNvSpPr txBox="1">
            <a:spLocks noGrp="1"/>
          </p:cNvSpPr>
          <p:nvPr>
            <p:ph type="subTitle" idx="1"/>
          </p:nvPr>
        </p:nvSpPr>
        <p:spPr>
          <a:xfrm>
            <a:off x="824000" y="3596300"/>
            <a:ext cx="4255500" cy="119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Diego José Abengózar Vilar,  z17m063</a:t>
            </a:r>
            <a:endParaRPr/>
          </a:p>
          <a:p>
            <a:pPr marL="0" lvl="0" indent="0" algn="l" rtl="0">
              <a:spcBef>
                <a:spcPts val="0"/>
              </a:spcBef>
              <a:spcAft>
                <a:spcPts val="0"/>
              </a:spcAft>
              <a:buNone/>
            </a:pPr>
            <a:r>
              <a:rPr lang="es"/>
              <a:t>Alejandro García Castellanos, z17m008</a:t>
            </a:r>
            <a:endParaRPr/>
          </a:p>
          <a:p>
            <a:pPr marL="0" lvl="0" indent="0" algn="l" rtl="0">
              <a:spcBef>
                <a:spcPts val="0"/>
              </a:spcBef>
              <a:spcAft>
                <a:spcPts val="0"/>
              </a:spcAft>
              <a:buNone/>
            </a:pPr>
            <a:r>
              <a:rPr lang="es"/>
              <a:t>Modelización, G-MI UPM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 name="diapo1">
            <a:hlinkClick r:id="" action="ppaction://media"/>
            <a:extLst>
              <a:ext uri="{FF2B5EF4-FFF2-40B4-BE49-F238E27FC236}">
                <a16:creationId xmlns:a16="http://schemas.microsoft.com/office/drawing/2014/main" id="{8C2E0D24-9DCE-4FF7-8240-3C2B9CE063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45339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89"/>
    </mc:Choice>
    <mc:Fallback xmlns="">
      <p:transition spd="slow" advTm="4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Propiedades de la MCP</a:t>
            </a:r>
            <a:endParaRPr/>
          </a:p>
        </p:txBody>
      </p:sp>
      <p:sp>
        <p:nvSpPr>
          <p:cNvPr id="342" name="Google Shape;342;p22"/>
          <p:cNvSpPr txBox="1">
            <a:spLocks noGrp="1"/>
          </p:cNvSpPr>
          <p:nvPr>
            <p:ph type="body" idx="1"/>
          </p:nvPr>
        </p:nvSpPr>
        <p:spPr>
          <a:xfrm>
            <a:off x="1303800" y="1597875"/>
            <a:ext cx="7030500" cy="2541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s" b="1"/>
              <a:t>Propiedades:</a:t>
            </a:r>
            <a:endParaRPr b="1"/>
          </a:p>
          <a:p>
            <a:pPr marL="914400" lvl="0" indent="-311150" algn="l" rtl="0">
              <a:spcBef>
                <a:spcPts val="0"/>
              </a:spcBef>
              <a:spcAft>
                <a:spcPts val="0"/>
              </a:spcAft>
              <a:buSzPts val="1300"/>
              <a:buAutoNum type="arabicPeriod"/>
            </a:pPr>
            <a:r>
              <a:rPr lang="es"/>
              <a:t>Matrices cuadradas de orden n, siendo n el el número de alternativas a comparar</a:t>
            </a:r>
            <a:endParaRPr/>
          </a:p>
          <a:p>
            <a:pPr marL="914400" lvl="0" indent="-311150" algn="l" rtl="0">
              <a:spcBef>
                <a:spcPts val="0"/>
              </a:spcBef>
              <a:spcAft>
                <a:spcPts val="0"/>
              </a:spcAft>
              <a:buSzPts val="1300"/>
              <a:buAutoNum type="arabicPeriod"/>
            </a:pPr>
            <a:r>
              <a:rPr lang="es"/>
              <a:t>Todas sus componentes son positivas, m</a:t>
            </a:r>
            <a:r>
              <a:rPr lang="es" baseline="-25000"/>
              <a:t>i j </a:t>
            </a:r>
            <a:r>
              <a:rPr lang="es"/>
              <a:t>&gt; 0 </a:t>
            </a:r>
            <a:r>
              <a:rPr lang="es" sz="1200">
                <a:highlight>
                  <a:srgbClr val="FFFFFF"/>
                </a:highlight>
                <a:latin typeface="Arial"/>
                <a:ea typeface="Arial"/>
                <a:cs typeface="Arial"/>
                <a:sym typeface="Arial"/>
              </a:rPr>
              <a:t>∀ i, j</a:t>
            </a:r>
            <a:r>
              <a:rPr lang="es"/>
              <a:t> .</a:t>
            </a:r>
            <a:endParaRPr/>
          </a:p>
          <a:p>
            <a:pPr marL="914400" lvl="0" indent="-311150" algn="l" rtl="0">
              <a:spcBef>
                <a:spcPts val="0"/>
              </a:spcBef>
              <a:spcAft>
                <a:spcPts val="0"/>
              </a:spcAft>
              <a:buSzPts val="1300"/>
              <a:buAutoNum type="arabicPeriod"/>
            </a:pPr>
            <a:r>
              <a:rPr lang="es" b="1"/>
              <a:t>Reciprocidad</a:t>
            </a:r>
            <a:r>
              <a:rPr lang="es"/>
              <a:t>: m</a:t>
            </a:r>
            <a:r>
              <a:rPr lang="es" baseline="-25000"/>
              <a:t>i j</a:t>
            </a:r>
            <a:r>
              <a:rPr lang="es"/>
              <a:t> * m</a:t>
            </a:r>
            <a:r>
              <a:rPr lang="es" baseline="-25000"/>
              <a:t>j i</a:t>
            </a:r>
            <a:r>
              <a:rPr lang="es"/>
              <a:t> = 1 </a:t>
            </a:r>
            <a:r>
              <a:rPr lang="es" sz="1200">
                <a:highlight>
                  <a:srgbClr val="FFFFFF"/>
                </a:highlight>
                <a:latin typeface="Arial"/>
                <a:ea typeface="Arial"/>
                <a:cs typeface="Arial"/>
                <a:sym typeface="Arial"/>
              </a:rPr>
              <a:t>∀ i, j.</a:t>
            </a:r>
            <a:endParaRPr/>
          </a:p>
          <a:p>
            <a:pPr marL="914400" lvl="0" indent="-311150" algn="l" rtl="0">
              <a:spcBef>
                <a:spcPts val="0"/>
              </a:spcBef>
              <a:spcAft>
                <a:spcPts val="0"/>
              </a:spcAft>
              <a:buSzPts val="1300"/>
              <a:buAutoNum type="arabicPeriod"/>
            </a:pPr>
            <a:r>
              <a:rPr lang="es"/>
              <a:t>Los elementos de la diagonal son 1, m</a:t>
            </a:r>
            <a:r>
              <a:rPr lang="es" baseline="-25000"/>
              <a:t>i i</a:t>
            </a:r>
            <a:r>
              <a:rPr lang="es"/>
              <a:t>= 1 </a:t>
            </a:r>
            <a:r>
              <a:rPr lang="es" sz="1200">
                <a:highlight>
                  <a:srgbClr val="FFFFFF"/>
                </a:highlight>
                <a:latin typeface="Arial"/>
                <a:ea typeface="Arial"/>
                <a:cs typeface="Arial"/>
                <a:sym typeface="Arial"/>
              </a:rPr>
              <a:t>∀ i.</a:t>
            </a:r>
            <a:endParaRPr sz="1200">
              <a:highlight>
                <a:srgbClr val="FFFFFF"/>
              </a:highlight>
              <a:latin typeface="Arial"/>
              <a:ea typeface="Arial"/>
              <a:cs typeface="Arial"/>
              <a:sym typeface="Arial"/>
            </a:endParaRPr>
          </a:p>
          <a:p>
            <a:pPr marL="914400" lvl="0" indent="0" algn="l" rtl="0">
              <a:spcBef>
                <a:spcPts val="1600"/>
              </a:spcBef>
              <a:spcAft>
                <a:spcPts val="0"/>
              </a:spcAft>
              <a:buNone/>
            </a:pPr>
            <a:endParaRPr sz="1200">
              <a:highlight>
                <a:srgbClr val="FFFFFF"/>
              </a:highlight>
              <a:latin typeface="Arial"/>
              <a:ea typeface="Arial"/>
              <a:cs typeface="Arial"/>
              <a:sym typeface="Arial"/>
            </a:endParaRPr>
          </a:p>
          <a:p>
            <a:pPr marL="457200" lvl="0" indent="-311150" algn="l" rtl="0">
              <a:spcBef>
                <a:spcPts val="1600"/>
              </a:spcBef>
              <a:spcAft>
                <a:spcPts val="0"/>
              </a:spcAft>
              <a:buClr>
                <a:schemeClr val="dk2"/>
              </a:buClr>
              <a:buSzPts val="1300"/>
              <a:buFont typeface="Nunito"/>
              <a:buChar char="●"/>
            </a:pPr>
            <a:r>
              <a:rPr lang="es"/>
              <a:t>Si la matriz cumple la </a:t>
            </a:r>
            <a:r>
              <a:rPr lang="es" b="1"/>
              <a:t>propiedad de consistencia</a:t>
            </a:r>
            <a:r>
              <a:rPr lang="es"/>
              <a:t>, m</a:t>
            </a:r>
            <a:r>
              <a:rPr lang="es" baseline="-25000"/>
              <a:t>i j</a:t>
            </a:r>
            <a:r>
              <a:rPr lang="es"/>
              <a:t> * m</a:t>
            </a:r>
            <a:r>
              <a:rPr lang="es" baseline="-25000"/>
              <a:t>j k</a:t>
            </a:r>
            <a:r>
              <a:rPr lang="es"/>
              <a:t> = m</a:t>
            </a:r>
            <a:r>
              <a:rPr lang="es" baseline="-25000"/>
              <a:t>i k</a:t>
            </a:r>
            <a:r>
              <a:rPr lang="es"/>
              <a:t> </a:t>
            </a:r>
            <a:r>
              <a:rPr lang="es" sz="1200">
                <a:highlight>
                  <a:srgbClr val="FFFFFF"/>
                </a:highlight>
                <a:latin typeface="Arial"/>
                <a:ea typeface="Arial"/>
                <a:cs typeface="Arial"/>
                <a:sym typeface="Arial"/>
              </a:rPr>
              <a:t>∀ i, j, k, decimos que la matriz es consistente.</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 name="Audio 1">
            <a:hlinkClick r:id="" action="ppaction://media"/>
            <a:extLst>
              <a:ext uri="{FF2B5EF4-FFF2-40B4-BE49-F238E27FC236}">
                <a16:creationId xmlns:a16="http://schemas.microsoft.com/office/drawing/2014/main" id="{B3F520CE-3C1D-499D-BA7E-A602F06E0D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343"/>
    </mc:Choice>
    <mc:Fallback xmlns="">
      <p:transition spd="slow" advTm="46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Índice de consistencia</a:t>
            </a:r>
            <a:endParaRPr/>
          </a:p>
        </p:txBody>
      </p:sp>
      <p:sp>
        <p:nvSpPr>
          <p:cNvPr id="348" name="Google Shape;348;p23"/>
          <p:cNvSpPr txBox="1">
            <a:spLocks noGrp="1"/>
          </p:cNvSpPr>
          <p:nvPr>
            <p:ph type="body" idx="1"/>
          </p:nvPr>
        </p:nvSpPr>
        <p:spPr>
          <a:xfrm>
            <a:off x="1303800" y="1532850"/>
            <a:ext cx="7030500" cy="182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La matriz de comparación por pares puede no ser consistente y para medir cómo de consistente es la matriz se utiliza un </a:t>
            </a:r>
            <a:r>
              <a:rPr lang="es" b="1"/>
              <a:t>índice de consistencia</a:t>
            </a:r>
            <a:r>
              <a:rPr lang="es"/>
              <a:t>:</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49" name="Google Shape;349;p23"/>
          <p:cNvPicPr preferRelativeResize="0"/>
          <p:nvPr/>
        </p:nvPicPr>
        <p:blipFill>
          <a:blip r:embed="rId5">
            <a:alphaModFix/>
          </a:blip>
          <a:stretch>
            <a:fillRect/>
          </a:stretch>
        </p:blipFill>
        <p:spPr>
          <a:xfrm>
            <a:off x="3217275" y="2485163"/>
            <a:ext cx="1726275" cy="425325"/>
          </a:xfrm>
          <a:prstGeom prst="rect">
            <a:avLst/>
          </a:prstGeom>
          <a:noFill/>
          <a:ln>
            <a:noFill/>
          </a:ln>
        </p:spPr>
      </p:pic>
      <p:sp>
        <p:nvSpPr>
          <p:cNvPr id="350" name="Google Shape;350;p23"/>
          <p:cNvSpPr txBox="1"/>
          <p:nvPr/>
        </p:nvSpPr>
        <p:spPr>
          <a:xfrm>
            <a:off x="5414675" y="2485100"/>
            <a:ext cx="2336400" cy="42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 sz="1300">
                <a:solidFill>
                  <a:schemeClr val="dk2"/>
                </a:solidFill>
                <a:latin typeface="Nunito"/>
                <a:ea typeface="Nunito"/>
                <a:cs typeface="Nunito"/>
                <a:sym typeface="Nunito"/>
              </a:rPr>
              <a:t>(n es la dimensión de M)</a:t>
            </a:r>
            <a:endParaRPr sz="1300">
              <a:solidFill>
                <a:schemeClr val="dk2"/>
              </a:solidFill>
              <a:latin typeface="Nunito"/>
              <a:ea typeface="Nunito"/>
              <a:cs typeface="Nunito"/>
              <a:sym typeface="Nunito"/>
            </a:endParaRPr>
          </a:p>
        </p:txBody>
      </p:sp>
      <p:pic>
        <p:nvPicPr>
          <p:cNvPr id="351" name="Google Shape;351;p23"/>
          <p:cNvPicPr preferRelativeResize="0"/>
          <p:nvPr/>
        </p:nvPicPr>
        <p:blipFill rotWithShape="1">
          <a:blip r:embed="rId5">
            <a:alphaModFix/>
          </a:blip>
          <a:srcRect l="53587" r="19147" b="54088"/>
          <a:stretch/>
        </p:blipFill>
        <p:spPr>
          <a:xfrm>
            <a:off x="5622625" y="2837163"/>
            <a:ext cx="470650" cy="195275"/>
          </a:xfrm>
          <a:prstGeom prst="rect">
            <a:avLst/>
          </a:prstGeom>
          <a:noFill/>
          <a:ln>
            <a:noFill/>
          </a:ln>
        </p:spPr>
      </p:pic>
      <p:sp>
        <p:nvSpPr>
          <p:cNvPr id="352" name="Google Shape;352;p23"/>
          <p:cNvSpPr txBox="1"/>
          <p:nvPr/>
        </p:nvSpPr>
        <p:spPr>
          <a:xfrm>
            <a:off x="1354225" y="3412175"/>
            <a:ext cx="6899100" cy="10344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2"/>
              </a:buClr>
              <a:buSzPts val="1300"/>
              <a:buFont typeface="Nunito"/>
              <a:buChar char="●"/>
            </a:pPr>
            <a:r>
              <a:rPr lang="es" sz="1300">
                <a:solidFill>
                  <a:schemeClr val="dk2"/>
                </a:solidFill>
                <a:latin typeface="Nunito"/>
                <a:ea typeface="Nunito"/>
                <a:cs typeface="Nunito"/>
                <a:sym typeface="Nunito"/>
              </a:rPr>
              <a:t>El aumento del valor del índice de consistencia indica un mayor grado de inconsistencia de los juicios recogidos en la matriz.</a:t>
            </a:r>
            <a:endParaRPr sz="1300">
              <a:solidFill>
                <a:schemeClr val="dk2"/>
              </a:solidFill>
              <a:latin typeface="Nunito"/>
              <a:ea typeface="Nunito"/>
              <a:cs typeface="Nunito"/>
              <a:sym typeface="Nunito"/>
            </a:endParaRPr>
          </a:p>
          <a:p>
            <a:pPr marL="457200" lvl="0" indent="-311150" algn="l" rtl="0">
              <a:lnSpc>
                <a:spcPct val="115000"/>
              </a:lnSpc>
              <a:spcBef>
                <a:spcPts val="0"/>
              </a:spcBef>
              <a:spcAft>
                <a:spcPts val="0"/>
              </a:spcAft>
              <a:buClr>
                <a:schemeClr val="dk2"/>
              </a:buClr>
              <a:buSzPts val="1300"/>
              <a:buFont typeface="Nunito"/>
              <a:buChar char="●"/>
            </a:pPr>
            <a:r>
              <a:rPr lang="es" sz="1300" b="1">
                <a:solidFill>
                  <a:schemeClr val="dk2"/>
                </a:solidFill>
                <a:latin typeface="Nunito"/>
                <a:ea typeface="Nunito"/>
                <a:cs typeface="Nunito"/>
                <a:sym typeface="Nunito"/>
              </a:rPr>
              <a:t>Si M es consistente, su índice de consistencia es 0.</a:t>
            </a:r>
            <a:endParaRPr sz="1300" b="1">
              <a:solidFill>
                <a:schemeClr val="dk2"/>
              </a:solidFill>
              <a:latin typeface="Nunito"/>
              <a:ea typeface="Nunito"/>
              <a:cs typeface="Nunito"/>
              <a:sym typeface="Nunito"/>
            </a:endParaRPr>
          </a:p>
        </p:txBody>
      </p:sp>
      <p:sp>
        <p:nvSpPr>
          <p:cNvPr id="353" name="Google Shape;353;p23"/>
          <p:cNvSpPr txBox="1"/>
          <p:nvPr/>
        </p:nvSpPr>
        <p:spPr>
          <a:xfrm>
            <a:off x="5436000" y="2754000"/>
            <a:ext cx="2946600" cy="42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 sz="1300">
                <a:solidFill>
                  <a:schemeClr val="dk2"/>
                </a:solidFill>
                <a:latin typeface="Nunito"/>
                <a:ea typeface="Nunito"/>
                <a:cs typeface="Nunito"/>
                <a:sym typeface="Nunito"/>
              </a:rPr>
              <a:t>(            autovalor dominante de M)</a:t>
            </a:r>
            <a:endParaRPr sz="1300">
              <a:solidFill>
                <a:schemeClr val="dk2"/>
              </a:solidFill>
              <a:latin typeface="Nunito"/>
              <a:ea typeface="Nunito"/>
              <a:cs typeface="Nunito"/>
              <a:sym typeface="Nunito"/>
            </a:endParaRPr>
          </a:p>
        </p:txBody>
      </p:sp>
      <p:pic>
        <p:nvPicPr>
          <p:cNvPr id="2" name="Audio 1">
            <a:hlinkClick r:id="" action="ppaction://media"/>
            <a:extLst>
              <a:ext uri="{FF2B5EF4-FFF2-40B4-BE49-F238E27FC236}">
                <a16:creationId xmlns:a16="http://schemas.microsoft.com/office/drawing/2014/main" id="{9D23A3A5-A447-490C-8343-98AEFA5CB4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833"/>
    </mc:Choice>
    <mc:Fallback xmlns="">
      <p:transition spd="slow" advTm="23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7"/>
        <p:cNvGrpSpPr/>
        <p:nvPr/>
      </p:nvGrpSpPr>
      <p:grpSpPr>
        <a:xfrm>
          <a:off x="0" y="0"/>
          <a:ext cx="0" cy="0"/>
          <a:chOff x="0" y="0"/>
          <a:chExt cx="0" cy="0"/>
        </a:xfrm>
      </p:grpSpPr>
      <p:sp>
        <p:nvSpPr>
          <p:cNvPr id="358" name="Google Shape;358;p24"/>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EFEFEF"/>
                </a:solidFill>
              </a:rPr>
              <a:t>Modelo analítico</a:t>
            </a:r>
            <a:endParaRPr>
              <a:solidFill>
                <a:srgbClr val="EFEFEF"/>
              </a:solidFill>
            </a:endParaRPr>
          </a:p>
        </p:txBody>
      </p:sp>
      <p:pic>
        <p:nvPicPr>
          <p:cNvPr id="3" name="Audio 2">
            <a:hlinkClick r:id="" action="ppaction://media"/>
            <a:extLst>
              <a:ext uri="{FF2B5EF4-FFF2-40B4-BE49-F238E27FC236}">
                <a16:creationId xmlns:a16="http://schemas.microsoft.com/office/drawing/2014/main" id="{4301C453-7CF6-4F76-B208-57A2BF4EDA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
        <p:nvSpPr>
          <p:cNvPr id="4" name="CuadroTexto 3">
            <a:extLst>
              <a:ext uri="{FF2B5EF4-FFF2-40B4-BE49-F238E27FC236}">
                <a16:creationId xmlns:a16="http://schemas.microsoft.com/office/drawing/2014/main" id="{303A8672-7B31-420E-ADBB-BC2B984E300E}"/>
              </a:ext>
            </a:extLst>
          </p:cNvPr>
          <p:cNvSpPr txBox="1"/>
          <p:nvPr/>
        </p:nvSpPr>
        <p:spPr>
          <a:xfrm>
            <a:off x="7624583" y="0"/>
            <a:ext cx="1519417" cy="461665"/>
          </a:xfrm>
          <a:prstGeom prst="rect">
            <a:avLst/>
          </a:prstGeom>
          <a:noFill/>
        </p:spPr>
        <p:txBody>
          <a:bodyPr wrap="square" rtlCol="0">
            <a:spAutoFit/>
          </a:bodyPr>
          <a:lstStyle/>
          <a:p>
            <a:r>
              <a:rPr lang="es-ES" sz="2400" dirty="0">
                <a:solidFill>
                  <a:srgbClr val="F75B31"/>
                </a:solidFill>
                <a:effectLst>
                  <a:outerShdw blurRad="114300" dist="50800" dir="5400000" algn="ctr" rotWithShape="0">
                    <a:schemeClr val="bg2"/>
                  </a:outerShdw>
                </a:effectLst>
                <a:latin typeface="Haettenschweiler" panose="020B0706040902060204" pitchFamily="34" charset="0"/>
              </a:rPr>
              <a:t>Hablando: AGC</a:t>
            </a:r>
          </a:p>
        </p:txBody>
      </p:sp>
    </p:spTree>
  </p:cSld>
  <p:clrMapOvr>
    <a:masterClrMapping/>
  </p:clrMapOvr>
  <mc:AlternateContent xmlns:mc="http://schemas.openxmlformats.org/markup-compatibility/2006" xmlns:p14="http://schemas.microsoft.com/office/powerpoint/2010/main">
    <mc:Choice Requires="p14">
      <p:transition spd="slow" p14:dur="2000" advTm="8020"/>
    </mc:Choice>
    <mc:Fallback xmlns="">
      <p:transition spd="slow" advTm="8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1"/>
                            </p:stCondLst>
                            <p:childTnLst>
                              <p:par>
                                <p:cTn id="8" presetID="10"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Formulación del problema de grupo</a:t>
            </a:r>
            <a:endParaRPr/>
          </a:p>
        </p:txBody>
      </p:sp>
      <p:sp>
        <p:nvSpPr>
          <p:cNvPr id="364" name="Google Shape;364;p25"/>
          <p:cNvSpPr txBox="1">
            <a:spLocks noGrp="1"/>
          </p:cNvSpPr>
          <p:nvPr>
            <p:ph type="body" idx="1"/>
          </p:nvPr>
        </p:nvSpPr>
        <p:spPr>
          <a:xfrm>
            <a:off x="935600" y="1920725"/>
            <a:ext cx="3495300" cy="1614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s"/>
              <a:t>M</a:t>
            </a:r>
            <a:r>
              <a:rPr lang="es" baseline="30000"/>
              <a:t>1</a:t>
            </a:r>
            <a:r>
              <a:rPr lang="es"/>
              <a:t>, ..., M</a:t>
            </a:r>
            <a:r>
              <a:rPr lang="es" baseline="30000"/>
              <a:t>m</a:t>
            </a:r>
            <a:r>
              <a:rPr lang="es"/>
              <a:t> MCP de dimensión nxn. </a:t>
            </a:r>
            <a:endParaRPr/>
          </a:p>
          <a:p>
            <a:pPr marL="457200" lvl="0" indent="-311150" algn="l" rtl="0">
              <a:spcBef>
                <a:spcPts val="0"/>
              </a:spcBef>
              <a:spcAft>
                <a:spcPts val="0"/>
              </a:spcAft>
              <a:buSzPts val="1300"/>
              <a:buChar char="●"/>
            </a:pPr>
            <a:r>
              <a:rPr lang="es"/>
              <a:t>Recíprocas.</a:t>
            </a:r>
            <a:endParaRPr/>
          </a:p>
          <a:p>
            <a:pPr marL="457200" lvl="0" indent="-311150" algn="l" rtl="0">
              <a:spcBef>
                <a:spcPts val="0"/>
              </a:spcBef>
              <a:spcAft>
                <a:spcPts val="0"/>
              </a:spcAft>
              <a:buSzPts val="1300"/>
              <a:buChar char="●"/>
            </a:pPr>
            <a:r>
              <a:rPr lang="es"/>
              <a:t>Datos en escala Saaty. </a:t>
            </a:r>
            <a:endParaRPr/>
          </a:p>
          <a:p>
            <a:pPr marL="457200" lvl="0" indent="-311150" algn="l" rtl="0">
              <a:spcBef>
                <a:spcPts val="0"/>
              </a:spcBef>
              <a:spcAft>
                <a:spcPts val="0"/>
              </a:spcAft>
              <a:buSzPts val="1300"/>
              <a:buChar char="●"/>
            </a:pPr>
            <a:r>
              <a:rPr lang="es"/>
              <a:t>Pueden ser</a:t>
            </a:r>
            <a:r>
              <a:rPr lang="es" b="1"/>
              <a:t> incompletas.</a:t>
            </a:r>
            <a:endParaRPr b="1"/>
          </a:p>
          <a:p>
            <a:pPr marL="457200" lvl="0" indent="-311150" algn="l" rtl="0">
              <a:spcBef>
                <a:spcPts val="0"/>
              </a:spcBef>
              <a:spcAft>
                <a:spcPts val="0"/>
              </a:spcAft>
              <a:buSzPts val="1300"/>
              <a:buChar char="●"/>
            </a:pPr>
            <a:r>
              <a:rPr lang="es"/>
              <a:t>Pueden ser</a:t>
            </a:r>
            <a:r>
              <a:rPr lang="es" b="1"/>
              <a:t> inconsistentes.</a:t>
            </a:r>
            <a:endParaRPr b="1"/>
          </a:p>
          <a:p>
            <a:pPr marL="457200" lvl="0" indent="-311150" algn="l" rtl="0">
              <a:spcBef>
                <a:spcPts val="0"/>
              </a:spcBef>
              <a:spcAft>
                <a:spcPts val="0"/>
              </a:spcAft>
              <a:buSzPts val="1300"/>
              <a:buChar char="●"/>
            </a:pPr>
            <a:r>
              <a:rPr lang="es"/>
              <a:t>Pueden ser</a:t>
            </a:r>
            <a:r>
              <a:rPr lang="es" b="1"/>
              <a:t> discrepantes.</a:t>
            </a:r>
            <a:endParaRPr b="1"/>
          </a:p>
          <a:p>
            <a:pPr marL="457200" lvl="0" indent="0" algn="l" rtl="0">
              <a:spcBef>
                <a:spcPts val="1600"/>
              </a:spcBef>
              <a:spcAft>
                <a:spcPts val="1600"/>
              </a:spcAft>
              <a:buNone/>
            </a:pPr>
            <a:endParaRPr/>
          </a:p>
        </p:txBody>
      </p:sp>
      <p:sp>
        <p:nvSpPr>
          <p:cNvPr id="365" name="Google Shape;365;p25"/>
          <p:cNvSpPr txBox="1"/>
          <p:nvPr/>
        </p:nvSpPr>
        <p:spPr>
          <a:xfrm>
            <a:off x="832825" y="1412213"/>
            <a:ext cx="3179100" cy="50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 sz="2200">
                <a:solidFill>
                  <a:schemeClr val="dk2"/>
                </a:solidFill>
                <a:latin typeface="Nunito SemiBold"/>
                <a:ea typeface="Nunito SemiBold"/>
                <a:cs typeface="Nunito SemiBold"/>
                <a:sym typeface="Nunito SemiBold"/>
              </a:rPr>
              <a:t>Datos de entrada: </a:t>
            </a:r>
            <a:endParaRPr sz="2300">
              <a:latin typeface="Nunito SemiBold"/>
              <a:ea typeface="Nunito SemiBold"/>
              <a:cs typeface="Nunito SemiBold"/>
              <a:sym typeface="Nunito SemiBold"/>
            </a:endParaRPr>
          </a:p>
        </p:txBody>
      </p:sp>
      <p:sp>
        <p:nvSpPr>
          <p:cNvPr id="366" name="Google Shape;366;p25"/>
          <p:cNvSpPr txBox="1">
            <a:spLocks noGrp="1"/>
          </p:cNvSpPr>
          <p:nvPr>
            <p:ph type="body" idx="1"/>
          </p:nvPr>
        </p:nvSpPr>
        <p:spPr>
          <a:xfrm>
            <a:off x="5279050" y="2037000"/>
            <a:ext cx="3242400" cy="697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s"/>
              <a:t>Vector de pesos del grupo w.</a:t>
            </a:r>
            <a:endParaRPr/>
          </a:p>
          <a:p>
            <a:pPr marL="457200" lvl="0" indent="-311150" algn="l" rtl="0">
              <a:spcBef>
                <a:spcPts val="0"/>
              </a:spcBef>
              <a:spcAft>
                <a:spcPts val="0"/>
              </a:spcAft>
              <a:buSzPts val="1300"/>
              <a:buChar char="●"/>
            </a:pPr>
            <a:r>
              <a:rPr lang="es"/>
              <a:t>Inducir un ranking en las opciones A</a:t>
            </a:r>
            <a:r>
              <a:rPr lang="es" baseline="-25000"/>
              <a:t>i</a:t>
            </a:r>
            <a:r>
              <a:rPr lang="es"/>
              <a:t> a partir de w.</a:t>
            </a:r>
            <a:endParaRPr/>
          </a:p>
        </p:txBody>
      </p:sp>
      <p:sp>
        <p:nvSpPr>
          <p:cNvPr id="367" name="Google Shape;367;p25"/>
          <p:cNvSpPr txBox="1"/>
          <p:nvPr/>
        </p:nvSpPr>
        <p:spPr>
          <a:xfrm>
            <a:off x="5279050" y="1412225"/>
            <a:ext cx="3042000" cy="50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 sz="2200">
                <a:solidFill>
                  <a:schemeClr val="dk2"/>
                </a:solidFill>
                <a:latin typeface="Nunito SemiBold"/>
                <a:ea typeface="Nunito SemiBold"/>
                <a:cs typeface="Nunito SemiBold"/>
                <a:sym typeface="Nunito SemiBold"/>
              </a:rPr>
              <a:t>Objetivo: </a:t>
            </a:r>
            <a:endParaRPr sz="2300">
              <a:latin typeface="Nunito SemiBold"/>
              <a:ea typeface="Nunito SemiBold"/>
              <a:cs typeface="Nunito SemiBold"/>
              <a:sym typeface="Nunito SemiBold"/>
            </a:endParaRPr>
          </a:p>
        </p:txBody>
      </p:sp>
      <p:cxnSp>
        <p:nvCxnSpPr>
          <p:cNvPr id="368" name="Google Shape;368;p25"/>
          <p:cNvCxnSpPr/>
          <p:nvPr/>
        </p:nvCxnSpPr>
        <p:spPr>
          <a:xfrm>
            <a:off x="4674800" y="1496125"/>
            <a:ext cx="0" cy="2022000"/>
          </a:xfrm>
          <a:prstGeom prst="straightConnector1">
            <a:avLst/>
          </a:prstGeom>
          <a:noFill/>
          <a:ln w="9525" cap="flat" cmpd="sng">
            <a:solidFill>
              <a:schemeClr val="dk2"/>
            </a:solidFill>
            <a:prstDash val="solid"/>
            <a:round/>
            <a:headEnd type="none" w="med" len="med"/>
            <a:tailEnd type="none" w="med" len="med"/>
          </a:ln>
        </p:spPr>
      </p:cxnSp>
      <p:pic>
        <p:nvPicPr>
          <p:cNvPr id="369" name="Google Shape;369;p25"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1034813" y="3717075"/>
            <a:ext cx="7568468" cy="999300"/>
          </a:xfrm>
          <a:prstGeom prst="rect">
            <a:avLst/>
          </a:prstGeom>
          <a:noFill/>
          <a:ln>
            <a:noFill/>
          </a:ln>
        </p:spPr>
      </p:pic>
      <p:pic>
        <p:nvPicPr>
          <p:cNvPr id="2" name="Audio 1">
            <a:hlinkClick r:id="" action="ppaction://media"/>
            <a:extLst>
              <a:ext uri="{FF2B5EF4-FFF2-40B4-BE49-F238E27FC236}">
                <a16:creationId xmlns:a16="http://schemas.microsoft.com/office/drawing/2014/main" id="{86518FBA-E5B1-4301-B839-C297C48092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174"/>
    </mc:Choice>
    <mc:Fallback xmlns="">
      <p:transition spd="slow" advTm="26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Primeros pasos hacia la solución</a:t>
            </a:r>
            <a:endParaRPr/>
          </a:p>
        </p:txBody>
      </p:sp>
      <p:sp>
        <p:nvSpPr>
          <p:cNvPr id="375" name="Google Shape;375;p26"/>
          <p:cNvSpPr txBox="1">
            <a:spLocks noGrp="1"/>
          </p:cNvSpPr>
          <p:nvPr>
            <p:ph type="body" idx="1"/>
          </p:nvPr>
        </p:nvSpPr>
        <p:spPr>
          <a:xfrm>
            <a:off x="1403600" y="3578375"/>
            <a:ext cx="6987600" cy="1381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s"/>
              <a:t>Si M es recíproca,</a:t>
            </a:r>
            <a:endParaRPr/>
          </a:p>
          <a:p>
            <a:pPr marL="914400" lvl="1" indent="-298450" algn="l" rtl="0">
              <a:spcBef>
                <a:spcPts val="0"/>
              </a:spcBef>
              <a:spcAft>
                <a:spcPts val="0"/>
              </a:spcAft>
              <a:buSzPts val="1100"/>
              <a:buChar char="○"/>
            </a:pPr>
            <a:r>
              <a:rPr lang="es"/>
              <a:t>Autovalor dominante de M </a:t>
            </a:r>
            <a:endParaRPr/>
          </a:p>
          <a:p>
            <a:pPr marL="914400" lvl="1" indent="-298450" algn="l" rtl="0">
              <a:spcBef>
                <a:spcPts val="0"/>
              </a:spcBef>
              <a:spcAft>
                <a:spcPts val="0"/>
              </a:spcAft>
              <a:buSzPts val="1100"/>
              <a:buChar char="○"/>
            </a:pPr>
            <a:r>
              <a:rPr lang="es"/>
              <a:t>M consistente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376" name="Google Shape;376;p26"/>
          <p:cNvSpPr txBox="1"/>
          <p:nvPr/>
        </p:nvSpPr>
        <p:spPr>
          <a:xfrm>
            <a:off x="1251200" y="1524000"/>
            <a:ext cx="7452000" cy="1863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300" b="1">
                <a:solidFill>
                  <a:schemeClr val="dk2"/>
                </a:solidFill>
                <a:latin typeface="Nunito"/>
                <a:ea typeface="Nunito"/>
                <a:cs typeface="Nunito"/>
                <a:sym typeface="Nunito"/>
              </a:rPr>
              <a:t>Teorema (Saaty):  </a:t>
            </a:r>
            <a:r>
              <a:rPr lang="es" sz="1300">
                <a:solidFill>
                  <a:schemeClr val="dk2"/>
                </a:solidFill>
                <a:latin typeface="Nunito"/>
                <a:ea typeface="Nunito"/>
                <a:cs typeface="Nunito"/>
                <a:sym typeface="Nunito"/>
              </a:rPr>
              <a:t>Si M es una matriz consistente, entonces:</a:t>
            </a:r>
            <a:endParaRPr sz="1300">
              <a:solidFill>
                <a:schemeClr val="dk2"/>
              </a:solidFill>
              <a:latin typeface="Nunito"/>
              <a:ea typeface="Nunito"/>
              <a:cs typeface="Nunito"/>
              <a:sym typeface="Nunito"/>
            </a:endParaRPr>
          </a:p>
          <a:p>
            <a:pPr marL="457200" lvl="0" indent="-311150" algn="l" rtl="0">
              <a:lnSpc>
                <a:spcPct val="115000"/>
              </a:lnSpc>
              <a:spcBef>
                <a:spcPts val="1600"/>
              </a:spcBef>
              <a:spcAft>
                <a:spcPts val="0"/>
              </a:spcAft>
              <a:buClr>
                <a:schemeClr val="dk2"/>
              </a:buClr>
              <a:buSzPts val="1300"/>
              <a:buFont typeface="Nunito"/>
              <a:buChar char="●"/>
            </a:pPr>
            <a:r>
              <a:rPr lang="es" sz="1300">
                <a:solidFill>
                  <a:schemeClr val="dk2"/>
                </a:solidFill>
                <a:latin typeface="Nunito"/>
                <a:ea typeface="Nunito"/>
                <a:cs typeface="Nunito"/>
                <a:sym typeface="Nunito"/>
              </a:rPr>
              <a:t>Autovalores de M: 0 y n.</a:t>
            </a:r>
            <a:endParaRPr sz="1300">
              <a:solidFill>
                <a:schemeClr val="dk2"/>
              </a:solidFill>
              <a:latin typeface="Nunito"/>
              <a:ea typeface="Nunito"/>
              <a:cs typeface="Nunito"/>
              <a:sym typeface="Nunito"/>
            </a:endParaRPr>
          </a:p>
          <a:p>
            <a:pPr marL="457200" lvl="0" indent="-311150" algn="l" rtl="0">
              <a:lnSpc>
                <a:spcPct val="115000"/>
              </a:lnSpc>
              <a:spcBef>
                <a:spcPts val="0"/>
              </a:spcBef>
              <a:spcAft>
                <a:spcPts val="0"/>
              </a:spcAft>
              <a:buClr>
                <a:schemeClr val="dk2"/>
              </a:buClr>
              <a:buSzPts val="1300"/>
              <a:buFont typeface="Nunito"/>
              <a:buChar char="●"/>
            </a:pPr>
            <a:r>
              <a:rPr lang="es" sz="1300">
                <a:solidFill>
                  <a:schemeClr val="dk2"/>
                </a:solidFill>
                <a:latin typeface="Nunito"/>
                <a:ea typeface="Nunito"/>
                <a:cs typeface="Nunito"/>
                <a:sym typeface="Nunito"/>
              </a:rPr>
              <a:t>Existe un vector positivo    w = (w</a:t>
            </a:r>
            <a:r>
              <a:rPr lang="es" sz="1300" baseline="-25000">
                <a:solidFill>
                  <a:schemeClr val="dk2"/>
                </a:solidFill>
                <a:latin typeface="Nunito"/>
                <a:ea typeface="Nunito"/>
                <a:cs typeface="Nunito"/>
                <a:sym typeface="Nunito"/>
              </a:rPr>
              <a:t>1</a:t>
            </a:r>
            <a:r>
              <a:rPr lang="es" sz="1300">
                <a:solidFill>
                  <a:schemeClr val="dk2"/>
                </a:solidFill>
                <a:latin typeface="Nunito"/>
                <a:ea typeface="Nunito"/>
                <a:cs typeface="Nunito"/>
                <a:sym typeface="Nunito"/>
              </a:rPr>
              <a:t>,… , w</a:t>
            </a:r>
            <a:r>
              <a:rPr lang="es" sz="1300" baseline="-25000">
                <a:solidFill>
                  <a:schemeClr val="dk2"/>
                </a:solidFill>
                <a:latin typeface="Nunito"/>
                <a:ea typeface="Nunito"/>
                <a:cs typeface="Nunito"/>
                <a:sym typeface="Nunito"/>
              </a:rPr>
              <a:t>n</a:t>
            </a:r>
            <a:r>
              <a:rPr lang="es" sz="1300">
                <a:solidFill>
                  <a:schemeClr val="dk2"/>
                </a:solidFill>
                <a:latin typeface="Nunito"/>
                <a:ea typeface="Nunito"/>
                <a:cs typeface="Nunito"/>
                <a:sym typeface="Nunito"/>
              </a:rPr>
              <a:t>)</a:t>
            </a:r>
            <a:r>
              <a:rPr lang="es" sz="1300" baseline="30000">
                <a:solidFill>
                  <a:schemeClr val="dk2"/>
                </a:solidFill>
                <a:latin typeface="Nunito"/>
                <a:ea typeface="Nunito"/>
                <a:cs typeface="Nunito"/>
                <a:sym typeface="Nunito"/>
              </a:rPr>
              <a:t>t</a:t>
            </a:r>
            <a:r>
              <a:rPr lang="es" sz="1300">
                <a:solidFill>
                  <a:schemeClr val="dk2"/>
                </a:solidFill>
                <a:latin typeface="Nunito"/>
                <a:ea typeface="Nunito"/>
                <a:cs typeface="Nunito"/>
                <a:sym typeface="Nunito"/>
              </a:rPr>
              <a:t> tal que m</a:t>
            </a:r>
            <a:r>
              <a:rPr lang="es" sz="1300" baseline="-25000">
                <a:solidFill>
                  <a:schemeClr val="dk2"/>
                </a:solidFill>
                <a:latin typeface="Nunito"/>
                <a:ea typeface="Nunito"/>
                <a:cs typeface="Nunito"/>
                <a:sym typeface="Nunito"/>
              </a:rPr>
              <a:t>ij</a:t>
            </a:r>
            <a:r>
              <a:rPr lang="es" sz="1300">
                <a:solidFill>
                  <a:schemeClr val="dk2"/>
                </a:solidFill>
                <a:latin typeface="Nunito"/>
                <a:ea typeface="Nunito"/>
                <a:cs typeface="Nunito"/>
                <a:sym typeface="Nunito"/>
              </a:rPr>
              <a:t> = w</a:t>
            </a:r>
            <a:r>
              <a:rPr lang="es" sz="1300" baseline="-25000">
                <a:solidFill>
                  <a:schemeClr val="dk2"/>
                </a:solidFill>
                <a:latin typeface="Nunito"/>
                <a:ea typeface="Nunito"/>
                <a:cs typeface="Nunito"/>
                <a:sym typeface="Nunito"/>
              </a:rPr>
              <a:t>i </a:t>
            </a:r>
            <a:r>
              <a:rPr lang="es" sz="1300">
                <a:solidFill>
                  <a:schemeClr val="dk2"/>
                </a:solidFill>
                <a:latin typeface="Nunito"/>
                <a:ea typeface="Nunito"/>
                <a:cs typeface="Nunito"/>
                <a:sym typeface="Nunito"/>
              </a:rPr>
              <a:t>/ w</a:t>
            </a:r>
            <a:r>
              <a:rPr lang="es" sz="1300" baseline="-25000">
                <a:solidFill>
                  <a:schemeClr val="dk2"/>
                </a:solidFill>
                <a:latin typeface="Nunito"/>
                <a:ea typeface="Nunito"/>
                <a:cs typeface="Nunito"/>
                <a:sym typeface="Nunito"/>
              </a:rPr>
              <a:t>j </a:t>
            </a:r>
            <a:r>
              <a:rPr lang="es" sz="1300">
                <a:solidFill>
                  <a:schemeClr val="dk2"/>
                </a:solidFill>
                <a:latin typeface="Nunito"/>
                <a:ea typeface="Nunito"/>
                <a:cs typeface="Nunito"/>
                <a:sym typeface="Nunito"/>
              </a:rPr>
              <a:t>, vector de pesos que buscamos.</a:t>
            </a:r>
            <a:endParaRPr sz="1300">
              <a:solidFill>
                <a:schemeClr val="dk2"/>
              </a:solidFill>
              <a:latin typeface="Nunito"/>
              <a:ea typeface="Nunito"/>
              <a:cs typeface="Nunito"/>
              <a:sym typeface="Nunito"/>
            </a:endParaRPr>
          </a:p>
          <a:p>
            <a:pPr marL="0" lvl="0" indent="0" algn="l" rtl="0">
              <a:lnSpc>
                <a:spcPct val="115000"/>
              </a:lnSpc>
              <a:spcBef>
                <a:spcPts val="1600"/>
              </a:spcBef>
              <a:spcAft>
                <a:spcPts val="0"/>
              </a:spcAft>
              <a:buNone/>
            </a:pPr>
            <a:r>
              <a:rPr lang="es" sz="1300">
                <a:solidFill>
                  <a:schemeClr val="dk2"/>
                </a:solidFill>
                <a:latin typeface="Nunito"/>
                <a:ea typeface="Nunito"/>
                <a:cs typeface="Nunito"/>
                <a:sym typeface="Nunito"/>
              </a:rPr>
              <a:t>Además wᵗ es el único autovector asociado al autovalor dominante de M(n) tal que</a:t>
            </a:r>
            <a:endParaRPr sz="1300">
              <a:solidFill>
                <a:schemeClr val="dk2"/>
              </a:solidFill>
              <a:latin typeface="Nunito"/>
              <a:ea typeface="Nunito"/>
              <a:cs typeface="Nunito"/>
              <a:sym typeface="Nunito"/>
            </a:endParaRPr>
          </a:p>
          <a:p>
            <a:pPr marL="0" lvl="0" indent="0" algn="l" rtl="0">
              <a:lnSpc>
                <a:spcPct val="115000"/>
              </a:lnSpc>
              <a:spcBef>
                <a:spcPts val="1600"/>
              </a:spcBef>
              <a:spcAft>
                <a:spcPts val="1600"/>
              </a:spcAft>
              <a:buNone/>
            </a:pPr>
            <a:endParaRPr sz="1300">
              <a:solidFill>
                <a:schemeClr val="dk2"/>
              </a:solidFill>
              <a:latin typeface="Nunito"/>
              <a:ea typeface="Nunito"/>
              <a:cs typeface="Nunito"/>
              <a:sym typeface="Nunito"/>
            </a:endParaRPr>
          </a:p>
        </p:txBody>
      </p:sp>
      <p:pic>
        <p:nvPicPr>
          <p:cNvPr id="377" name="Google Shape;377;p26"/>
          <p:cNvPicPr preferRelativeResize="0"/>
          <p:nvPr/>
        </p:nvPicPr>
        <p:blipFill>
          <a:blip r:embed="rId5">
            <a:alphaModFix/>
          </a:blip>
          <a:stretch>
            <a:fillRect/>
          </a:stretch>
        </p:blipFill>
        <p:spPr>
          <a:xfrm>
            <a:off x="4118475" y="3892225"/>
            <a:ext cx="816350" cy="177200"/>
          </a:xfrm>
          <a:prstGeom prst="rect">
            <a:avLst/>
          </a:prstGeom>
          <a:noFill/>
          <a:ln>
            <a:noFill/>
          </a:ln>
        </p:spPr>
      </p:pic>
      <p:pic>
        <p:nvPicPr>
          <p:cNvPr id="378" name="Google Shape;378;p26"/>
          <p:cNvPicPr preferRelativeResize="0"/>
          <p:nvPr/>
        </p:nvPicPr>
        <p:blipFill>
          <a:blip r:embed="rId6">
            <a:alphaModFix/>
          </a:blip>
          <a:stretch>
            <a:fillRect/>
          </a:stretch>
        </p:blipFill>
        <p:spPr>
          <a:xfrm>
            <a:off x="3329850" y="4069425"/>
            <a:ext cx="1082182" cy="177200"/>
          </a:xfrm>
          <a:prstGeom prst="rect">
            <a:avLst/>
          </a:prstGeom>
          <a:noFill/>
          <a:ln>
            <a:noFill/>
          </a:ln>
        </p:spPr>
      </p:pic>
      <p:pic>
        <p:nvPicPr>
          <p:cNvPr id="379" name="Google Shape;379;p26"/>
          <p:cNvPicPr preferRelativeResize="0"/>
          <p:nvPr/>
        </p:nvPicPr>
        <p:blipFill>
          <a:blip r:embed="rId7">
            <a:alphaModFix/>
          </a:blip>
          <a:stretch>
            <a:fillRect/>
          </a:stretch>
        </p:blipFill>
        <p:spPr>
          <a:xfrm>
            <a:off x="7527500" y="2777425"/>
            <a:ext cx="727625" cy="457950"/>
          </a:xfrm>
          <a:prstGeom prst="rect">
            <a:avLst/>
          </a:prstGeom>
          <a:noFill/>
          <a:ln>
            <a:noFill/>
          </a:ln>
        </p:spPr>
      </p:pic>
      <p:pic>
        <p:nvPicPr>
          <p:cNvPr id="2" name="Audio 1">
            <a:hlinkClick r:id="" action="ppaction://media"/>
            <a:extLst>
              <a:ext uri="{FF2B5EF4-FFF2-40B4-BE49-F238E27FC236}">
                <a16:creationId xmlns:a16="http://schemas.microsoft.com/office/drawing/2014/main" id="{811037C3-EA28-4840-871C-A9461FF39F9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842"/>
    </mc:Choice>
    <mc:Fallback xmlns="">
      <p:transition spd="slow" advTm="50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Primeros pasos hacia la solución</a:t>
            </a:r>
            <a:endParaRPr/>
          </a:p>
        </p:txBody>
      </p:sp>
      <p:sp>
        <p:nvSpPr>
          <p:cNvPr id="385" name="Google Shape;385;p27"/>
          <p:cNvSpPr txBox="1">
            <a:spLocks noGrp="1"/>
          </p:cNvSpPr>
          <p:nvPr>
            <p:ph type="body" idx="1"/>
          </p:nvPr>
        </p:nvSpPr>
        <p:spPr>
          <a:xfrm>
            <a:off x="1159650" y="1887100"/>
            <a:ext cx="4256700" cy="46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De forma que si la matriz es consistente se cumple que existe un vector w positivo tal que:</a:t>
            </a:r>
            <a:endParaRPr/>
          </a:p>
        </p:txBody>
      </p:sp>
      <p:pic>
        <p:nvPicPr>
          <p:cNvPr id="386" name="Google Shape;386;p27"/>
          <p:cNvPicPr preferRelativeResize="0"/>
          <p:nvPr/>
        </p:nvPicPr>
        <p:blipFill rotWithShape="1">
          <a:blip r:embed="rId5">
            <a:alphaModFix/>
          </a:blip>
          <a:srcRect l="12002"/>
          <a:stretch/>
        </p:blipFill>
        <p:spPr>
          <a:xfrm>
            <a:off x="5905600" y="1597875"/>
            <a:ext cx="2328925" cy="1240100"/>
          </a:xfrm>
          <a:prstGeom prst="rect">
            <a:avLst/>
          </a:prstGeom>
          <a:noFill/>
          <a:ln>
            <a:noFill/>
          </a:ln>
        </p:spPr>
      </p:pic>
      <p:sp>
        <p:nvSpPr>
          <p:cNvPr id="387" name="Google Shape;387;p27"/>
          <p:cNvSpPr txBox="1"/>
          <p:nvPr/>
        </p:nvSpPr>
        <p:spPr>
          <a:xfrm>
            <a:off x="1151400" y="3134700"/>
            <a:ext cx="70305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a:latin typeface="Nunito"/>
                <a:ea typeface="Nunito"/>
                <a:cs typeface="Nunito"/>
                <a:sym typeface="Nunito"/>
              </a:rPr>
              <a:t>Así que, si la matriz es consistente podemos obtener la solución a través del sistema no lineal de ecuaciones, para cada k:</a:t>
            </a:r>
            <a:endParaRPr sz="1300">
              <a:latin typeface="Nunito"/>
              <a:ea typeface="Nunito"/>
              <a:cs typeface="Nunito"/>
              <a:sym typeface="Nunito"/>
            </a:endParaRPr>
          </a:p>
          <a:p>
            <a:pPr marL="0" lvl="0" indent="0" algn="l" rtl="0">
              <a:spcBef>
                <a:spcPts val="0"/>
              </a:spcBef>
              <a:spcAft>
                <a:spcPts val="0"/>
              </a:spcAft>
              <a:buNone/>
            </a:pPr>
            <a:endParaRPr sz="1300">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s" sz="1300">
                <a:latin typeface="Nunito"/>
                <a:ea typeface="Nunito"/>
                <a:cs typeface="Nunito"/>
                <a:sym typeface="Nunito"/>
              </a:rPr>
              <a:t>Y si queremos que la solución sea única podemos normalizar el vector de forma que </a:t>
            </a:r>
            <a:endParaRPr sz="1300">
              <a:latin typeface="Nunito"/>
              <a:ea typeface="Nunito"/>
              <a:cs typeface="Nunito"/>
              <a:sym typeface="Nunito"/>
            </a:endParaRPr>
          </a:p>
        </p:txBody>
      </p:sp>
      <p:pic>
        <p:nvPicPr>
          <p:cNvPr id="388" name="Google Shape;388;p27"/>
          <p:cNvPicPr preferRelativeResize="0"/>
          <p:nvPr/>
        </p:nvPicPr>
        <p:blipFill>
          <a:blip r:embed="rId6">
            <a:alphaModFix/>
          </a:blip>
          <a:stretch>
            <a:fillRect/>
          </a:stretch>
        </p:blipFill>
        <p:spPr>
          <a:xfrm>
            <a:off x="7531945" y="3963650"/>
            <a:ext cx="988055" cy="317850"/>
          </a:xfrm>
          <a:prstGeom prst="rect">
            <a:avLst/>
          </a:prstGeom>
          <a:noFill/>
          <a:ln>
            <a:noFill/>
          </a:ln>
        </p:spPr>
      </p:pic>
      <p:pic>
        <p:nvPicPr>
          <p:cNvPr id="389" name="Google Shape;389;p27"/>
          <p:cNvPicPr preferRelativeResize="0"/>
          <p:nvPr/>
        </p:nvPicPr>
        <p:blipFill>
          <a:blip r:embed="rId7">
            <a:alphaModFix/>
          </a:blip>
          <a:stretch>
            <a:fillRect/>
          </a:stretch>
        </p:blipFill>
        <p:spPr>
          <a:xfrm>
            <a:off x="5526500" y="2022223"/>
            <a:ext cx="379100" cy="238998"/>
          </a:xfrm>
          <a:prstGeom prst="rect">
            <a:avLst/>
          </a:prstGeom>
          <a:noFill/>
          <a:ln>
            <a:noFill/>
          </a:ln>
        </p:spPr>
      </p:pic>
      <p:pic>
        <p:nvPicPr>
          <p:cNvPr id="390" name="Google Shape;390;p2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8">
            <a:alphaModFix/>
          </a:blip>
          <a:stretch>
            <a:fillRect/>
          </a:stretch>
        </p:blipFill>
        <p:spPr>
          <a:xfrm>
            <a:off x="3712750" y="3494750"/>
            <a:ext cx="1644548" cy="468900"/>
          </a:xfrm>
          <a:prstGeom prst="rect">
            <a:avLst/>
          </a:prstGeom>
          <a:noFill/>
          <a:ln>
            <a:noFill/>
          </a:ln>
        </p:spPr>
      </p:pic>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7" name="Entrada de lápiz 16">
                <a:extLst>
                  <a:ext uri="{FF2B5EF4-FFF2-40B4-BE49-F238E27FC236}">
                    <a16:creationId xmlns:a16="http://schemas.microsoft.com/office/drawing/2014/main" id="{97314C6A-6F15-4234-A31F-8A63838BDE57}"/>
                  </a:ext>
                </a:extLst>
              </p14:cNvPr>
              <p14:cNvContentPartPr/>
              <p14:nvPr>
                <p:extLst>
                  <p:ext uri="{42D2F446-02D8-4167-A562-619A0277C38B}">
                    <p15:isNarration xmlns:p15="http://schemas.microsoft.com/office/powerpoint/2012/main" val="1"/>
                  </p:ext>
                </p:extLst>
              </p14:nvPr>
            </p14:nvContentPartPr>
            <p14:xfrm>
              <a:off x="5382360" y="2398320"/>
              <a:ext cx="389160" cy="1453680"/>
            </p14:xfrm>
          </p:contentPart>
        </mc:Choice>
        <mc:Fallback xmlns="">
          <p:pic>
            <p:nvPicPr>
              <p:cNvPr id="17" name="Entrada de lápiz 16">
                <a:extLst>
                  <a:ext uri="{FF2B5EF4-FFF2-40B4-BE49-F238E27FC236}">
                    <a16:creationId xmlns:a16="http://schemas.microsoft.com/office/drawing/2014/main" id="{97314C6A-6F15-4234-A31F-8A63838BDE57}"/>
                  </a:ext>
                </a:extLst>
              </p:cNvPr>
              <p:cNvPicPr>
                <a:picLocks noGrp="1" noRot="1" noChangeAspect="1" noMove="1" noResize="1" noEditPoints="1" noAdjustHandles="1" noChangeArrowheads="1" noChangeShapeType="1"/>
              </p:cNvPicPr>
              <p:nvPr/>
            </p:nvPicPr>
            <p:blipFill>
              <a:blip r:embed="rId10"/>
              <a:stretch>
                <a:fillRect/>
              </a:stretch>
            </p:blipFill>
            <p:spPr>
              <a:xfrm>
                <a:off x="5373000" y="2388960"/>
                <a:ext cx="407880" cy="1472400"/>
              </a:xfrm>
              <a:prstGeom prst="rect">
                <a:avLst/>
              </a:prstGeom>
            </p:spPr>
          </p:pic>
        </mc:Fallback>
      </mc:AlternateContent>
      <p:pic>
        <p:nvPicPr>
          <p:cNvPr id="18" name="Audio 17">
            <a:hlinkClick r:id="" action="ppaction://media"/>
            <a:extLst>
              <a:ext uri="{FF2B5EF4-FFF2-40B4-BE49-F238E27FC236}">
                <a16:creationId xmlns:a16="http://schemas.microsoft.com/office/drawing/2014/main" id="{194D3816-A7C4-432E-978B-E1345158FC5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297"/>
    </mc:Choice>
    <mc:Fallback xmlns="">
      <p:transition spd="slow" advTm="32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par>
                                <p:cTn id="7" presetID="59"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md type="call" cmd="playFrom(0.0)">
                                      <p:cBhvr>
                                        <p:cTn id="9"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8"/>
          <p:cNvSpPr txBox="1">
            <a:spLocks noGrp="1"/>
          </p:cNvSpPr>
          <p:nvPr>
            <p:ph type="title"/>
          </p:nvPr>
        </p:nvSpPr>
        <p:spPr>
          <a:xfrm>
            <a:off x="5293425" y="581538"/>
            <a:ext cx="3430500" cy="19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Matrices incompletas</a:t>
            </a:r>
            <a:endParaRPr/>
          </a:p>
        </p:txBody>
      </p:sp>
      <p:sp>
        <p:nvSpPr>
          <p:cNvPr id="396" name="Google Shape;396;p28"/>
          <p:cNvSpPr txBox="1">
            <a:spLocks noGrp="1"/>
          </p:cNvSpPr>
          <p:nvPr>
            <p:ph type="subTitle" idx="1"/>
          </p:nvPr>
        </p:nvSpPr>
        <p:spPr>
          <a:xfrm>
            <a:off x="5293425" y="1660260"/>
            <a:ext cx="3430500" cy="1451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Hay veces que los decisores no proporcionan un dato porque no tienen información precisa sobre alguna de las opciones.</a:t>
            </a:r>
            <a:endParaRPr/>
          </a:p>
        </p:txBody>
      </p:sp>
      <p:sp>
        <p:nvSpPr>
          <p:cNvPr id="397" name="Google Shape;397;p28"/>
          <p:cNvSpPr txBox="1">
            <a:spLocks noGrp="1"/>
          </p:cNvSpPr>
          <p:nvPr>
            <p:ph type="body" idx="2"/>
          </p:nvPr>
        </p:nvSpPr>
        <p:spPr>
          <a:xfrm>
            <a:off x="1347675" y="836550"/>
            <a:ext cx="3533400" cy="5421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es"/>
              <a:t>En una MCP los elementos son mayores que cero.</a:t>
            </a:r>
            <a:endParaRPr/>
          </a:p>
        </p:txBody>
      </p:sp>
      <p:pic>
        <p:nvPicPr>
          <p:cNvPr id="398" name="Google Shape;398;p28"/>
          <p:cNvPicPr preferRelativeResize="0"/>
          <p:nvPr/>
        </p:nvPicPr>
        <p:blipFill>
          <a:blip r:embed="rId5">
            <a:alphaModFix/>
          </a:blip>
          <a:stretch>
            <a:fillRect/>
          </a:stretch>
        </p:blipFill>
        <p:spPr>
          <a:xfrm rot="5400000">
            <a:off x="2966712" y="1708675"/>
            <a:ext cx="295275" cy="180975"/>
          </a:xfrm>
          <a:prstGeom prst="rect">
            <a:avLst/>
          </a:prstGeom>
          <a:noFill/>
          <a:ln>
            <a:noFill/>
          </a:ln>
        </p:spPr>
      </p:pic>
      <p:pic>
        <p:nvPicPr>
          <p:cNvPr id="399" name="Google Shape;399;p28"/>
          <p:cNvPicPr preferRelativeResize="0"/>
          <p:nvPr/>
        </p:nvPicPr>
        <p:blipFill>
          <a:blip r:embed="rId5">
            <a:alphaModFix/>
          </a:blip>
          <a:stretch>
            <a:fillRect/>
          </a:stretch>
        </p:blipFill>
        <p:spPr>
          <a:xfrm rot="5400000">
            <a:off x="2966700" y="3178887"/>
            <a:ext cx="295275" cy="180975"/>
          </a:xfrm>
          <a:prstGeom prst="rect">
            <a:avLst/>
          </a:prstGeom>
          <a:noFill/>
          <a:ln>
            <a:noFill/>
          </a:ln>
        </p:spPr>
      </p:pic>
      <p:sp>
        <p:nvSpPr>
          <p:cNvPr id="400" name="Google Shape;400;p28"/>
          <p:cNvSpPr txBox="1">
            <a:spLocks noGrp="1"/>
          </p:cNvSpPr>
          <p:nvPr>
            <p:ph type="body" idx="2"/>
          </p:nvPr>
        </p:nvSpPr>
        <p:spPr>
          <a:xfrm>
            <a:off x="1347650" y="3689675"/>
            <a:ext cx="3533400" cy="629400"/>
          </a:xfrm>
          <a:prstGeom prst="rect">
            <a:avLst/>
          </a:prstGeom>
          <a:ln w="9525" cap="flat" cmpd="sng">
            <a:solidFill>
              <a:srgbClr val="4D515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es"/>
              <a:t>No añadimos su ecuación                  al sistema </a:t>
            </a:r>
            <a:endParaRPr/>
          </a:p>
        </p:txBody>
      </p:sp>
      <p:grpSp>
        <p:nvGrpSpPr>
          <p:cNvPr id="401" name="Google Shape;401;p28"/>
          <p:cNvGrpSpPr/>
          <p:nvPr/>
        </p:nvGrpSpPr>
        <p:grpSpPr>
          <a:xfrm>
            <a:off x="5975698" y="2919018"/>
            <a:ext cx="1948808" cy="2018303"/>
            <a:chOff x="5403600" y="2884563"/>
            <a:chExt cx="2112300" cy="2112300"/>
          </a:xfrm>
        </p:grpSpPr>
        <p:sp>
          <p:nvSpPr>
            <p:cNvPr id="402" name="Google Shape;402;p28"/>
            <p:cNvSpPr/>
            <p:nvPr/>
          </p:nvSpPr>
          <p:spPr>
            <a:xfrm>
              <a:off x="5403600" y="2884563"/>
              <a:ext cx="2112300" cy="2112300"/>
            </a:xfrm>
            <a:prstGeom prst="ellipse">
              <a:avLst/>
            </a:prstGeom>
            <a:solidFill>
              <a:srgbClr val="FD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28"/>
            <p:cNvPicPr preferRelativeResize="0"/>
            <p:nvPr/>
          </p:nvPicPr>
          <p:blipFill>
            <a:blip r:embed="rId6">
              <a:alphaModFix/>
            </a:blip>
            <a:stretch>
              <a:fillRect/>
            </a:stretch>
          </p:blipFill>
          <p:spPr>
            <a:xfrm>
              <a:off x="5783675" y="2932075"/>
              <a:ext cx="1352160" cy="2017300"/>
            </a:xfrm>
            <a:prstGeom prst="rect">
              <a:avLst/>
            </a:prstGeom>
            <a:noFill/>
            <a:ln>
              <a:noFill/>
            </a:ln>
          </p:spPr>
        </p:pic>
      </p:grpSp>
      <p:sp>
        <p:nvSpPr>
          <p:cNvPr id="404" name="Google Shape;404;p28"/>
          <p:cNvSpPr txBox="1"/>
          <p:nvPr/>
        </p:nvSpPr>
        <p:spPr>
          <a:xfrm>
            <a:off x="1347675" y="2219563"/>
            <a:ext cx="3533400" cy="62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 sz="1300">
                <a:solidFill>
                  <a:schemeClr val="dk2"/>
                </a:solidFill>
                <a:latin typeface="Nunito"/>
                <a:ea typeface="Nunito"/>
                <a:cs typeface="Nunito"/>
                <a:sym typeface="Nunito"/>
              </a:rPr>
              <a:t>Usamos el valor 0 como indicador de que no se tiene esa información de dicho experto</a:t>
            </a:r>
            <a:endParaRPr sz="1300">
              <a:solidFill>
                <a:schemeClr val="dk2"/>
              </a:solidFill>
              <a:latin typeface="Nunito"/>
              <a:ea typeface="Nunito"/>
              <a:cs typeface="Nunito"/>
              <a:sym typeface="Nunito"/>
            </a:endParaRPr>
          </a:p>
        </p:txBody>
      </p:sp>
      <p:pic>
        <p:nvPicPr>
          <p:cNvPr id="405" name="Google Shape;405;p28"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7">
            <a:alphaModFix/>
          </a:blip>
          <a:stretch>
            <a:fillRect/>
          </a:stretch>
        </p:blipFill>
        <p:spPr>
          <a:xfrm>
            <a:off x="3664250" y="3765725"/>
            <a:ext cx="628450" cy="336150"/>
          </a:xfrm>
          <a:prstGeom prst="rect">
            <a:avLst/>
          </a:prstGeom>
          <a:noFill/>
          <a:ln>
            <a:noFill/>
          </a:ln>
        </p:spPr>
      </p:pic>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 name="Entrada de lápiz 1">
                <a:extLst>
                  <a:ext uri="{FF2B5EF4-FFF2-40B4-BE49-F238E27FC236}">
                    <a16:creationId xmlns:a16="http://schemas.microsoft.com/office/drawing/2014/main" id="{526F355A-121C-484A-B11B-614FC76743DC}"/>
                  </a:ext>
                </a:extLst>
              </p14:cNvPr>
              <p14:cNvContentPartPr/>
              <p14:nvPr>
                <p:extLst>
                  <p:ext uri="{42D2F446-02D8-4167-A562-619A0277C38B}">
                    <p15:isNarration xmlns:p15="http://schemas.microsoft.com/office/powerpoint/2012/main" val="1"/>
                  </p:ext>
                </p:extLst>
              </p14:nvPr>
            </p14:nvContentPartPr>
            <p14:xfrm>
              <a:off x="3642120" y="3642480"/>
              <a:ext cx="604440" cy="490680"/>
            </p14:xfrm>
          </p:contentPart>
        </mc:Choice>
        <mc:Fallback xmlns="">
          <p:pic>
            <p:nvPicPr>
              <p:cNvPr id="2" name="Entrada de lápiz 1">
                <a:extLst>
                  <a:ext uri="{FF2B5EF4-FFF2-40B4-BE49-F238E27FC236}">
                    <a16:creationId xmlns:a16="http://schemas.microsoft.com/office/drawing/2014/main" id="{526F355A-121C-484A-B11B-614FC76743DC}"/>
                  </a:ext>
                </a:extLst>
              </p:cNvPr>
              <p:cNvPicPr>
                <a:picLocks noGrp="1" noRot="1" noChangeAspect="1" noMove="1" noResize="1" noEditPoints="1" noAdjustHandles="1" noChangeArrowheads="1" noChangeShapeType="1"/>
              </p:cNvPicPr>
              <p:nvPr/>
            </p:nvPicPr>
            <p:blipFill>
              <a:blip r:embed="rId9"/>
              <a:stretch>
                <a:fillRect/>
              </a:stretch>
            </p:blipFill>
            <p:spPr>
              <a:xfrm>
                <a:off x="3632760" y="3633120"/>
                <a:ext cx="623160" cy="509400"/>
              </a:xfrm>
              <a:prstGeom prst="rect">
                <a:avLst/>
              </a:prstGeom>
            </p:spPr>
          </p:pic>
        </mc:Fallback>
      </mc:AlternateContent>
      <p:pic>
        <p:nvPicPr>
          <p:cNvPr id="3" name="Audio 2">
            <a:hlinkClick r:id="" action="ppaction://media"/>
            <a:extLst>
              <a:ext uri="{FF2B5EF4-FFF2-40B4-BE49-F238E27FC236}">
                <a16:creationId xmlns:a16="http://schemas.microsoft.com/office/drawing/2014/main" id="{E6064C46-9F40-4D31-B81F-473F881C27B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517"/>
    </mc:Choice>
    <mc:Fallback xmlns="">
      <p:transition spd="slow" advTm="25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9"/>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Métodos de ajuste de datos </a:t>
            </a:r>
            <a:endParaRPr/>
          </a:p>
        </p:txBody>
      </p:sp>
      <p:pic>
        <p:nvPicPr>
          <p:cNvPr id="4" name="Audio 3">
            <a:hlinkClick r:id="" action="ppaction://media"/>
            <a:extLst>
              <a:ext uri="{FF2B5EF4-FFF2-40B4-BE49-F238E27FC236}">
                <a16:creationId xmlns:a16="http://schemas.microsoft.com/office/drawing/2014/main" id="{723C2A63-679B-4D58-AE80-454E87E2EB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029"/>
    </mc:Choice>
    <mc:Fallback xmlns="">
      <p:transition spd="slow" advTm="6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0"/>
          <p:cNvSpPr txBox="1">
            <a:spLocks noGrp="1"/>
          </p:cNvSpPr>
          <p:nvPr>
            <p:ph type="title"/>
          </p:nvPr>
        </p:nvSpPr>
        <p:spPr>
          <a:xfrm>
            <a:off x="1303800" y="598575"/>
            <a:ext cx="3430500" cy="19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¿Cómo obtenemos el vector de prioridad cuando no es consistente? </a:t>
            </a:r>
            <a:endParaRPr/>
          </a:p>
        </p:txBody>
      </p:sp>
      <p:sp>
        <p:nvSpPr>
          <p:cNvPr id="416" name="Google Shape;416;p30"/>
          <p:cNvSpPr txBox="1">
            <a:spLocks noGrp="1"/>
          </p:cNvSpPr>
          <p:nvPr>
            <p:ph type="subTitle" idx="1"/>
          </p:nvPr>
        </p:nvSpPr>
        <p:spPr>
          <a:xfrm>
            <a:off x="1303800" y="2743199"/>
            <a:ext cx="3430500" cy="101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En los problemas reales, atendiendo a la complejidad del problema y la subjetividad inherente a los juicios humanos, las matrices de comparación por pares pueden no ser consistentes.</a:t>
            </a:r>
            <a:endParaRPr/>
          </a:p>
        </p:txBody>
      </p:sp>
      <p:sp>
        <p:nvSpPr>
          <p:cNvPr id="417" name="Google Shape;417;p30"/>
          <p:cNvSpPr txBox="1"/>
          <p:nvPr/>
        </p:nvSpPr>
        <p:spPr>
          <a:xfrm>
            <a:off x="6311825" y="588275"/>
            <a:ext cx="1528375" cy="433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s" dirty="0">
                <a:latin typeface="Nunito"/>
                <a:ea typeface="Nunito"/>
                <a:cs typeface="Nunito"/>
                <a:sym typeface="Nunito"/>
              </a:rPr>
              <a:t>M</a:t>
            </a:r>
            <a:r>
              <a:rPr lang="es" sz="1300" dirty="0">
                <a:solidFill>
                  <a:schemeClr val="dk2"/>
                </a:solidFill>
                <a:latin typeface="Nunito"/>
                <a:ea typeface="Nunito"/>
                <a:cs typeface="Nunito"/>
                <a:sym typeface="Nunito"/>
              </a:rPr>
              <a:t>ᵏ</a:t>
            </a:r>
            <a:r>
              <a:rPr lang="es" dirty="0">
                <a:latin typeface="Nunito"/>
                <a:ea typeface="Nunito"/>
                <a:cs typeface="Nunito"/>
                <a:sym typeface="Nunito"/>
              </a:rPr>
              <a:t> inconsistente</a:t>
            </a:r>
            <a:endParaRPr dirty="0">
              <a:latin typeface="Nunito"/>
              <a:ea typeface="Nunito"/>
              <a:cs typeface="Nunito"/>
              <a:sym typeface="Nunito"/>
            </a:endParaRPr>
          </a:p>
        </p:txBody>
      </p:sp>
      <p:pic>
        <p:nvPicPr>
          <p:cNvPr id="418" name="Google Shape;418;p30"/>
          <p:cNvPicPr preferRelativeResize="0"/>
          <p:nvPr/>
        </p:nvPicPr>
        <p:blipFill>
          <a:blip r:embed="rId5">
            <a:alphaModFix/>
          </a:blip>
          <a:stretch>
            <a:fillRect/>
          </a:stretch>
        </p:blipFill>
        <p:spPr>
          <a:xfrm rot="5400000">
            <a:off x="6889887" y="1198525"/>
            <a:ext cx="295275" cy="180975"/>
          </a:xfrm>
          <a:prstGeom prst="rect">
            <a:avLst/>
          </a:prstGeom>
          <a:noFill/>
          <a:ln>
            <a:noFill/>
          </a:ln>
        </p:spPr>
      </p:pic>
      <p:sp>
        <p:nvSpPr>
          <p:cNvPr id="419" name="Google Shape;419;p30"/>
          <p:cNvSpPr txBox="1"/>
          <p:nvPr/>
        </p:nvSpPr>
        <p:spPr>
          <a:xfrm>
            <a:off x="6505100" y="1555950"/>
            <a:ext cx="1108200" cy="369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s" sz="1300">
                <a:solidFill>
                  <a:schemeClr val="dk2"/>
                </a:solidFill>
                <a:latin typeface="Nunito"/>
                <a:ea typeface="Nunito"/>
                <a:cs typeface="Nunito"/>
                <a:sym typeface="Nunito"/>
              </a:rPr>
              <a:t> mᵏ</a:t>
            </a:r>
            <a:r>
              <a:rPr lang="es" sz="1300" baseline="-25000">
                <a:solidFill>
                  <a:schemeClr val="dk2"/>
                </a:solidFill>
                <a:latin typeface="Nunito"/>
                <a:ea typeface="Nunito"/>
                <a:cs typeface="Nunito"/>
                <a:sym typeface="Nunito"/>
              </a:rPr>
              <a:t>ij</a:t>
            </a:r>
            <a:r>
              <a:rPr lang="es" sz="1300">
                <a:solidFill>
                  <a:schemeClr val="dk2"/>
                </a:solidFill>
                <a:latin typeface="Nunito"/>
                <a:ea typeface="Nunito"/>
                <a:cs typeface="Nunito"/>
                <a:sym typeface="Nunito"/>
              </a:rPr>
              <a:t> ~ w</a:t>
            </a:r>
            <a:r>
              <a:rPr lang="es" sz="1300" baseline="-25000">
                <a:solidFill>
                  <a:schemeClr val="dk2"/>
                </a:solidFill>
                <a:latin typeface="Nunito"/>
                <a:ea typeface="Nunito"/>
                <a:cs typeface="Nunito"/>
                <a:sym typeface="Nunito"/>
              </a:rPr>
              <a:t>i </a:t>
            </a:r>
            <a:r>
              <a:rPr lang="es" sz="1300">
                <a:solidFill>
                  <a:schemeClr val="dk2"/>
                </a:solidFill>
                <a:latin typeface="Nunito"/>
                <a:ea typeface="Nunito"/>
                <a:cs typeface="Nunito"/>
                <a:sym typeface="Nunito"/>
              </a:rPr>
              <a:t>/ w</a:t>
            </a:r>
            <a:r>
              <a:rPr lang="es" sz="1300" baseline="-25000">
                <a:solidFill>
                  <a:schemeClr val="dk2"/>
                </a:solidFill>
                <a:latin typeface="Nunito"/>
                <a:ea typeface="Nunito"/>
                <a:cs typeface="Nunito"/>
                <a:sym typeface="Nunito"/>
              </a:rPr>
              <a:t>j</a:t>
            </a:r>
            <a:endParaRPr baseline="-25000"/>
          </a:p>
        </p:txBody>
      </p:sp>
      <p:sp>
        <p:nvSpPr>
          <p:cNvPr id="420" name="Google Shape;420;p30"/>
          <p:cNvSpPr txBox="1"/>
          <p:nvPr/>
        </p:nvSpPr>
        <p:spPr>
          <a:xfrm>
            <a:off x="5530100" y="2489950"/>
            <a:ext cx="3058200" cy="62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s" sz="1300">
                <a:solidFill>
                  <a:schemeClr val="dk2"/>
                </a:solidFill>
                <a:latin typeface="Nunito"/>
                <a:ea typeface="Nunito"/>
                <a:cs typeface="Nunito"/>
                <a:sym typeface="Nunito"/>
              </a:rPr>
              <a:t>Minimizar la distancia entre los </a:t>
            </a:r>
            <a:endParaRPr sz="1300">
              <a:solidFill>
                <a:schemeClr val="dk2"/>
              </a:solidFill>
              <a:latin typeface="Nunito"/>
              <a:ea typeface="Nunito"/>
              <a:cs typeface="Nunito"/>
              <a:sym typeface="Nunito"/>
            </a:endParaRPr>
          </a:p>
          <a:p>
            <a:pPr marL="0" lvl="0" indent="0" algn="ctr" rtl="0">
              <a:spcBef>
                <a:spcPts val="0"/>
              </a:spcBef>
              <a:spcAft>
                <a:spcPts val="0"/>
              </a:spcAft>
              <a:buNone/>
            </a:pPr>
            <a:r>
              <a:rPr lang="es" sz="1300">
                <a:solidFill>
                  <a:schemeClr val="dk2"/>
                </a:solidFill>
                <a:latin typeface="Nunito"/>
                <a:ea typeface="Nunito"/>
                <a:cs typeface="Nunito"/>
                <a:sym typeface="Nunito"/>
              </a:rPr>
              <a:t>mᵏ</a:t>
            </a:r>
            <a:r>
              <a:rPr lang="es" sz="1300" baseline="-25000">
                <a:solidFill>
                  <a:schemeClr val="dk2"/>
                </a:solidFill>
                <a:latin typeface="Nunito"/>
                <a:ea typeface="Nunito"/>
                <a:cs typeface="Nunito"/>
                <a:sym typeface="Nunito"/>
              </a:rPr>
              <a:t>ij</a:t>
            </a:r>
            <a:r>
              <a:rPr lang="es" sz="1300">
                <a:solidFill>
                  <a:schemeClr val="dk2"/>
                </a:solidFill>
                <a:latin typeface="Nunito"/>
                <a:ea typeface="Nunito"/>
                <a:cs typeface="Nunito"/>
                <a:sym typeface="Nunito"/>
              </a:rPr>
              <a:t> y  w</a:t>
            </a:r>
            <a:r>
              <a:rPr lang="es" sz="1300" baseline="-25000">
                <a:solidFill>
                  <a:schemeClr val="dk2"/>
                </a:solidFill>
                <a:latin typeface="Nunito"/>
                <a:ea typeface="Nunito"/>
                <a:cs typeface="Nunito"/>
                <a:sym typeface="Nunito"/>
              </a:rPr>
              <a:t>i </a:t>
            </a:r>
            <a:r>
              <a:rPr lang="es" sz="1300">
                <a:solidFill>
                  <a:schemeClr val="dk2"/>
                </a:solidFill>
                <a:latin typeface="Nunito"/>
                <a:ea typeface="Nunito"/>
                <a:cs typeface="Nunito"/>
                <a:sym typeface="Nunito"/>
              </a:rPr>
              <a:t>/ w</a:t>
            </a:r>
            <a:r>
              <a:rPr lang="es" sz="1300" baseline="-25000">
                <a:solidFill>
                  <a:schemeClr val="dk2"/>
                </a:solidFill>
                <a:latin typeface="Nunito"/>
                <a:ea typeface="Nunito"/>
                <a:cs typeface="Nunito"/>
                <a:sym typeface="Nunito"/>
              </a:rPr>
              <a:t>j</a:t>
            </a:r>
            <a:endParaRPr/>
          </a:p>
        </p:txBody>
      </p:sp>
      <p:pic>
        <p:nvPicPr>
          <p:cNvPr id="421" name="Google Shape;421;p30"/>
          <p:cNvPicPr preferRelativeResize="0"/>
          <p:nvPr/>
        </p:nvPicPr>
        <p:blipFill>
          <a:blip r:embed="rId5">
            <a:alphaModFix/>
          </a:blip>
          <a:stretch>
            <a:fillRect/>
          </a:stretch>
        </p:blipFill>
        <p:spPr>
          <a:xfrm rot="5400000">
            <a:off x="6911575" y="2117425"/>
            <a:ext cx="295275" cy="180975"/>
          </a:xfrm>
          <a:prstGeom prst="rect">
            <a:avLst/>
          </a:prstGeom>
          <a:noFill/>
          <a:ln>
            <a:noFill/>
          </a:ln>
        </p:spPr>
      </p:pic>
      <p:sp>
        <p:nvSpPr>
          <p:cNvPr id="422" name="Google Shape;422;p30"/>
          <p:cNvSpPr txBox="1"/>
          <p:nvPr/>
        </p:nvSpPr>
        <p:spPr>
          <a:xfrm>
            <a:off x="5552375" y="3968000"/>
            <a:ext cx="1108200" cy="369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s" sz="1300">
                <a:solidFill>
                  <a:schemeClr val="dk2"/>
                </a:solidFill>
                <a:latin typeface="Nunito"/>
                <a:ea typeface="Nunito"/>
                <a:cs typeface="Nunito"/>
                <a:sym typeface="Nunito"/>
              </a:rPr>
              <a:t>Métrica 2</a:t>
            </a:r>
            <a:endParaRPr/>
          </a:p>
        </p:txBody>
      </p:sp>
      <p:pic>
        <p:nvPicPr>
          <p:cNvPr id="423" name="Google Shape;423;p30"/>
          <p:cNvPicPr preferRelativeResize="0"/>
          <p:nvPr/>
        </p:nvPicPr>
        <p:blipFill>
          <a:blip r:embed="rId6">
            <a:alphaModFix/>
          </a:blip>
          <a:stretch>
            <a:fillRect/>
          </a:stretch>
        </p:blipFill>
        <p:spPr>
          <a:xfrm rot="6951692">
            <a:off x="6241450" y="3458099"/>
            <a:ext cx="476250" cy="171450"/>
          </a:xfrm>
          <a:prstGeom prst="rect">
            <a:avLst/>
          </a:prstGeom>
          <a:noFill/>
          <a:ln>
            <a:noFill/>
          </a:ln>
        </p:spPr>
      </p:pic>
      <p:sp>
        <p:nvSpPr>
          <p:cNvPr id="424" name="Google Shape;424;p30"/>
          <p:cNvSpPr txBox="1"/>
          <p:nvPr/>
        </p:nvSpPr>
        <p:spPr>
          <a:xfrm>
            <a:off x="7479375" y="3968000"/>
            <a:ext cx="1108200" cy="369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s" sz="1300">
                <a:solidFill>
                  <a:schemeClr val="dk2"/>
                </a:solidFill>
                <a:latin typeface="Nunito"/>
                <a:ea typeface="Nunito"/>
                <a:cs typeface="Nunito"/>
                <a:sym typeface="Nunito"/>
              </a:rPr>
              <a:t>Métrica 1</a:t>
            </a:r>
            <a:endParaRPr/>
          </a:p>
        </p:txBody>
      </p:sp>
      <p:pic>
        <p:nvPicPr>
          <p:cNvPr id="425" name="Google Shape;425;p30"/>
          <p:cNvPicPr preferRelativeResize="0"/>
          <p:nvPr/>
        </p:nvPicPr>
        <p:blipFill>
          <a:blip r:embed="rId6">
            <a:alphaModFix/>
          </a:blip>
          <a:stretch>
            <a:fillRect/>
          </a:stretch>
        </p:blipFill>
        <p:spPr>
          <a:xfrm rot="-6951692" flipH="1">
            <a:off x="7422250" y="3458099"/>
            <a:ext cx="476250" cy="171450"/>
          </a:xfrm>
          <a:prstGeom prst="rect">
            <a:avLst/>
          </a:prstGeom>
          <a:noFill/>
          <a:ln>
            <a:noFill/>
          </a:ln>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3" name="Entrada de lápiz 12">
                <a:extLst>
                  <a:ext uri="{FF2B5EF4-FFF2-40B4-BE49-F238E27FC236}">
                    <a16:creationId xmlns:a16="http://schemas.microsoft.com/office/drawing/2014/main" id="{A17B3908-42E4-4FC5-BB82-11039E280D79}"/>
                  </a:ext>
                </a:extLst>
              </p14:cNvPr>
              <p14:cNvContentPartPr/>
              <p14:nvPr>
                <p:extLst>
                  <p:ext uri="{42D2F446-02D8-4167-A562-619A0277C38B}">
                    <p15:isNarration xmlns:p15="http://schemas.microsoft.com/office/powerpoint/2012/main" val="1"/>
                  </p:ext>
                </p:extLst>
              </p14:nvPr>
            </p14:nvContentPartPr>
            <p14:xfrm>
              <a:off x="6614280" y="2942640"/>
              <a:ext cx="963360" cy="60120"/>
            </p14:xfrm>
          </p:contentPart>
        </mc:Choice>
        <mc:Fallback xmlns="">
          <p:pic>
            <p:nvPicPr>
              <p:cNvPr id="13" name="Entrada de lápiz 12">
                <a:extLst>
                  <a:ext uri="{FF2B5EF4-FFF2-40B4-BE49-F238E27FC236}">
                    <a16:creationId xmlns:a16="http://schemas.microsoft.com/office/drawing/2014/main" id="{A17B3908-42E4-4FC5-BB82-11039E280D79}"/>
                  </a:ext>
                </a:extLst>
              </p:cNvPr>
              <p:cNvPicPr>
                <a:picLocks noGrp="1" noRot="1" noChangeAspect="1" noMove="1" noResize="1" noEditPoints="1" noAdjustHandles="1" noChangeArrowheads="1" noChangeShapeType="1"/>
              </p:cNvPicPr>
              <p:nvPr/>
            </p:nvPicPr>
            <p:blipFill>
              <a:blip r:embed="rId8"/>
              <a:stretch>
                <a:fillRect/>
              </a:stretch>
            </p:blipFill>
            <p:spPr>
              <a:xfrm>
                <a:off x="6604920" y="2933280"/>
                <a:ext cx="982080" cy="78840"/>
              </a:xfrm>
              <a:prstGeom prst="rect">
                <a:avLst/>
              </a:prstGeom>
            </p:spPr>
          </p:pic>
        </mc:Fallback>
      </mc:AlternateContent>
      <p:pic>
        <p:nvPicPr>
          <p:cNvPr id="14" name="Audio 13">
            <a:hlinkClick r:id="" action="ppaction://media"/>
            <a:extLst>
              <a:ext uri="{FF2B5EF4-FFF2-40B4-BE49-F238E27FC236}">
                <a16:creationId xmlns:a16="http://schemas.microsoft.com/office/drawing/2014/main" id="{821EBBA4-C465-4BF8-BA2C-3AFD96868A0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307"/>
    </mc:Choice>
    <mc:Fallback xmlns="">
      <p:transition spd="slow" advTm="37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par>
                                <p:cTn id="7" presetID="59"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md type="call" cmd="playFrom(0.0)">
                                      <p:cBhvr>
                                        <p:cTn id="9"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1"/>
          <p:cNvSpPr txBox="1">
            <a:spLocks noGrp="1"/>
          </p:cNvSpPr>
          <p:nvPr>
            <p:ph type="title"/>
          </p:nvPr>
        </p:nvSpPr>
        <p:spPr>
          <a:xfrm>
            <a:off x="1303800" y="598575"/>
            <a:ext cx="7004100" cy="19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Modelo analítico de ajuste de datos</a:t>
            </a:r>
            <a:endParaRPr/>
          </a:p>
        </p:txBody>
      </p:sp>
      <p:sp>
        <p:nvSpPr>
          <p:cNvPr id="431" name="Google Shape;431;p31"/>
          <p:cNvSpPr txBox="1">
            <a:spLocks noGrp="1"/>
          </p:cNvSpPr>
          <p:nvPr>
            <p:ph type="body" idx="2"/>
          </p:nvPr>
        </p:nvSpPr>
        <p:spPr>
          <a:xfrm>
            <a:off x="1129650" y="1673388"/>
            <a:ext cx="6884700" cy="19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Se buscan w</a:t>
            </a:r>
            <a:r>
              <a:rPr lang="es" baseline="-25000"/>
              <a:t>1</a:t>
            </a:r>
            <a:r>
              <a:rPr lang="es"/>
              <a:t>, …, w</a:t>
            </a:r>
            <a:r>
              <a:rPr lang="es" baseline="-25000"/>
              <a:t>n</a:t>
            </a:r>
            <a:r>
              <a:rPr lang="es"/>
              <a:t> positivos que mejor ajustan los datos mᵏ</a:t>
            </a:r>
            <a:r>
              <a:rPr lang="es" baseline="-25000"/>
              <a:t>i j</a:t>
            </a:r>
            <a:r>
              <a:rPr lang="es"/>
              <a:t> teniendo en cuenta todos los expertos, para la métrica p:</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s"/>
              <a:t>Estudiaremos el problema para las métricas más usuales, p = 1, 2</a:t>
            </a:r>
            <a:endParaRPr/>
          </a:p>
        </p:txBody>
      </p:sp>
      <p:pic>
        <p:nvPicPr>
          <p:cNvPr id="432" name="Google Shape;432;p31"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2536623" y="2640625"/>
            <a:ext cx="3829077" cy="640425"/>
          </a:xfrm>
          <a:prstGeom prst="rect">
            <a:avLst/>
          </a:prstGeom>
          <a:noFill/>
          <a:ln>
            <a:noFill/>
          </a:ln>
        </p:spPr>
      </p:pic>
      <p:sp>
        <p:nvSpPr>
          <p:cNvPr id="433" name="Google Shape;433;p31"/>
          <p:cNvSpPr/>
          <p:nvPr/>
        </p:nvSpPr>
        <p:spPr>
          <a:xfrm>
            <a:off x="2418875" y="2540925"/>
            <a:ext cx="4185300" cy="873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1" name="Entrada de lápiz 20">
                <a:extLst>
                  <a:ext uri="{FF2B5EF4-FFF2-40B4-BE49-F238E27FC236}">
                    <a16:creationId xmlns:a16="http://schemas.microsoft.com/office/drawing/2014/main" id="{E0D99328-63D5-4E2D-9C77-1A11CA3D0094}"/>
                  </a:ext>
                </a:extLst>
              </p14:cNvPr>
              <p14:cNvContentPartPr/>
              <p14:nvPr>
                <p:extLst>
                  <p:ext uri="{42D2F446-02D8-4167-A562-619A0277C38B}">
                    <p15:isNarration xmlns:p15="http://schemas.microsoft.com/office/powerpoint/2012/main" val="1"/>
                  </p:ext>
                </p:extLst>
              </p14:nvPr>
            </p14:nvContentPartPr>
            <p14:xfrm>
              <a:off x="1770120" y="2512080"/>
              <a:ext cx="3253680" cy="705960"/>
            </p14:xfrm>
          </p:contentPart>
        </mc:Choice>
        <mc:Fallback xmlns="">
          <p:pic>
            <p:nvPicPr>
              <p:cNvPr id="21" name="Entrada de lápiz 20">
                <a:extLst>
                  <a:ext uri="{FF2B5EF4-FFF2-40B4-BE49-F238E27FC236}">
                    <a16:creationId xmlns:a16="http://schemas.microsoft.com/office/drawing/2014/main" id="{E0D99328-63D5-4E2D-9C77-1A11CA3D0094}"/>
                  </a:ext>
                </a:extLst>
              </p:cNvPr>
              <p:cNvPicPr>
                <a:picLocks noGrp="1" noRot="1" noChangeAspect="1" noMove="1" noResize="1" noEditPoints="1" noAdjustHandles="1" noChangeArrowheads="1" noChangeShapeType="1"/>
              </p:cNvPicPr>
              <p:nvPr/>
            </p:nvPicPr>
            <p:blipFill>
              <a:blip r:embed="rId7"/>
              <a:stretch>
                <a:fillRect/>
              </a:stretch>
            </p:blipFill>
            <p:spPr>
              <a:xfrm>
                <a:off x="1760760" y="2502720"/>
                <a:ext cx="3272400" cy="724680"/>
              </a:xfrm>
              <a:prstGeom prst="rect">
                <a:avLst/>
              </a:prstGeom>
            </p:spPr>
          </p:pic>
        </mc:Fallback>
      </mc:AlternateContent>
      <p:pic>
        <p:nvPicPr>
          <p:cNvPr id="22" name="Audio 21">
            <a:hlinkClick r:id="" action="ppaction://media"/>
            <a:extLst>
              <a:ext uri="{FF2B5EF4-FFF2-40B4-BE49-F238E27FC236}">
                <a16:creationId xmlns:a16="http://schemas.microsoft.com/office/drawing/2014/main" id="{A3318182-C6FF-4C47-A8A8-DB4284AA302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468"/>
    </mc:Choice>
    <mc:Fallback xmlns="">
      <p:transition spd="slow" advTm="43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par>
                                <p:cTn id="7" presetID="59"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md type="call" cmd="playFrom(0.0)">
                                      <p:cBhvr>
                                        <p:cTn id="9"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Índice</a:t>
            </a:r>
            <a:endParaRPr/>
          </a:p>
        </p:txBody>
      </p:sp>
      <p:sp>
        <p:nvSpPr>
          <p:cNvPr id="284" name="Google Shape;284;p14"/>
          <p:cNvSpPr txBox="1">
            <a:spLocks noGrp="1"/>
          </p:cNvSpPr>
          <p:nvPr>
            <p:ph type="body" idx="1"/>
          </p:nvPr>
        </p:nvSpPr>
        <p:spPr>
          <a:xfrm>
            <a:off x="1303800" y="1224750"/>
            <a:ext cx="7030500" cy="36402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AutoNum type="arabicPeriod"/>
            </a:pPr>
            <a:r>
              <a:rPr lang="es" sz="1100">
                <a:solidFill>
                  <a:srgbClr val="222222"/>
                </a:solidFill>
                <a:highlight>
                  <a:srgbClr val="FFFFFF"/>
                </a:highlight>
              </a:rPr>
              <a:t>Introducción.</a:t>
            </a:r>
            <a:endParaRPr>
              <a:solidFill>
                <a:srgbClr val="000000"/>
              </a:solidFill>
            </a:endParaRPr>
          </a:p>
          <a:p>
            <a:pPr marL="457200" lvl="0" indent="-292100" algn="l" rtl="0">
              <a:spcBef>
                <a:spcPts val="0"/>
              </a:spcBef>
              <a:spcAft>
                <a:spcPts val="0"/>
              </a:spcAft>
              <a:buSzPts val="1000"/>
              <a:buAutoNum type="arabicPeriod"/>
            </a:pPr>
            <a:r>
              <a:rPr lang="es" sz="1100">
                <a:solidFill>
                  <a:srgbClr val="222222"/>
                </a:solidFill>
                <a:highlight>
                  <a:srgbClr val="FFFFFF"/>
                </a:highlight>
              </a:rPr>
              <a:t>Modelización del problema.</a:t>
            </a:r>
            <a:endParaRPr sz="1100">
              <a:solidFill>
                <a:srgbClr val="222222"/>
              </a:solidFill>
              <a:highlight>
                <a:srgbClr val="FFFFFF"/>
              </a:highlight>
            </a:endParaRPr>
          </a:p>
          <a:p>
            <a:pPr marL="914400" lvl="1" indent="-298450" algn="l" rtl="0">
              <a:spcBef>
                <a:spcPts val="0"/>
              </a:spcBef>
              <a:spcAft>
                <a:spcPts val="0"/>
              </a:spcAft>
              <a:buSzPts val="1100"/>
              <a:buAutoNum type="alphaLcPeriod"/>
            </a:pPr>
            <a:r>
              <a:rPr lang="es">
                <a:solidFill>
                  <a:srgbClr val="222222"/>
                </a:solidFill>
                <a:highlight>
                  <a:srgbClr val="FFFFFF"/>
                </a:highlight>
              </a:rPr>
              <a:t>Matrices de comparación por pares.</a:t>
            </a:r>
            <a:endParaRPr>
              <a:solidFill>
                <a:srgbClr val="222222"/>
              </a:solidFill>
              <a:highlight>
                <a:srgbClr val="FFFFFF"/>
              </a:highlight>
            </a:endParaRPr>
          </a:p>
          <a:p>
            <a:pPr marL="914400" lvl="1" indent="-298450" algn="l" rtl="0">
              <a:spcBef>
                <a:spcPts val="0"/>
              </a:spcBef>
              <a:spcAft>
                <a:spcPts val="0"/>
              </a:spcAft>
              <a:buClr>
                <a:srgbClr val="222222"/>
              </a:buClr>
              <a:buSzPts val="1100"/>
              <a:buAutoNum type="alphaLcPeriod"/>
            </a:pPr>
            <a:r>
              <a:rPr lang="es">
                <a:solidFill>
                  <a:srgbClr val="222222"/>
                </a:solidFill>
                <a:highlight>
                  <a:srgbClr val="FFFFFF"/>
                </a:highlight>
              </a:rPr>
              <a:t>Escala de Saaty.		</a:t>
            </a:r>
            <a:endParaRPr>
              <a:solidFill>
                <a:srgbClr val="222222"/>
              </a:solidFill>
              <a:highlight>
                <a:srgbClr val="FFFFFF"/>
              </a:highlight>
            </a:endParaRPr>
          </a:p>
          <a:p>
            <a:pPr marL="457200" lvl="0" indent="-292100" algn="l" rtl="0">
              <a:spcBef>
                <a:spcPts val="0"/>
              </a:spcBef>
              <a:spcAft>
                <a:spcPts val="0"/>
              </a:spcAft>
              <a:buSzPts val="1000"/>
              <a:buAutoNum type="arabicPeriod"/>
            </a:pPr>
            <a:r>
              <a:rPr lang="es" sz="1100">
                <a:solidFill>
                  <a:srgbClr val="222222"/>
                </a:solidFill>
                <a:highlight>
                  <a:srgbClr val="FFFFFF"/>
                </a:highlight>
              </a:rPr>
              <a:t>Modelo Analítico.</a:t>
            </a:r>
            <a:endParaRPr sz="1100">
              <a:solidFill>
                <a:srgbClr val="222222"/>
              </a:solidFill>
              <a:highlight>
                <a:srgbClr val="FFFFFF"/>
              </a:highlight>
            </a:endParaRPr>
          </a:p>
          <a:p>
            <a:pPr marL="914400" lvl="1" indent="-298450" algn="l" rtl="0">
              <a:spcBef>
                <a:spcPts val="0"/>
              </a:spcBef>
              <a:spcAft>
                <a:spcPts val="0"/>
              </a:spcAft>
              <a:buClr>
                <a:srgbClr val="222222"/>
              </a:buClr>
              <a:buSzPts val="1100"/>
              <a:buAutoNum type="alphaLcPeriod"/>
            </a:pPr>
            <a:r>
              <a:rPr lang="es">
                <a:solidFill>
                  <a:srgbClr val="222222"/>
                </a:solidFill>
                <a:highlight>
                  <a:srgbClr val="FFFFFF"/>
                </a:highlight>
              </a:rPr>
              <a:t>Formulación del problema de grupo.</a:t>
            </a:r>
            <a:endParaRPr>
              <a:solidFill>
                <a:srgbClr val="222222"/>
              </a:solidFill>
              <a:highlight>
                <a:srgbClr val="FFFFFF"/>
              </a:highlight>
            </a:endParaRPr>
          </a:p>
          <a:p>
            <a:pPr marL="914400" lvl="1" indent="-298450" algn="l" rtl="0">
              <a:spcBef>
                <a:spcPts val="0"/>
              </a:spcBef>
              <a:spcAft>
                <a:spcPts val="0"/>
              </a:spcAft>
              <a:buClr>
                <a:srgbClr val="222222"/>
              </a:buClr>
              <a:buSzPts val="1100"/>
              <a:buAutoNum type="alphaLcPeriod"/>
            </a:pPr>
            <a:r>
              <a:rPr lang="es">
                <a:solidFill>
                  <a:srgbClr val="222222"/>
                </a:solidFill>
                <a:highlight>
                  <a:srgbClr val="FFFFFF"/>
                </a:highlight>
              </a:rPr>
              <a:t>Primeros pasos hacia la solución.</a:t>
            </a:r>
            <a:endParaRPr>
              <a:solidFill>
                <a:srgbClr val="222222"/>
              </a:solidFill>
              <a:highlight>
                <a:srgbClr val="FFFFFF"/>
              </a:highlight>
            </a:endParaRPr>
          </a:p>
          <a:p>
            <a:pPr marL="914400" lvl="1" indent="-298450" algn="l" rtl="0">
              <a:spcBef>
                <a:spcPts val="0"/>
              </a:spcBef>
              <a:spcAft>
                <a:spcPts val="0"/>
              </a:spcAft>
              <a:buClr>
                <a:srgbClr val="222222"/>
              </a:buClr>
              <a:buSzPts val="1100"/>
              <a:buAutoNum type="alphaLcPeriod"/>
            </a:pPr>
            <a:r>
              <a:rPr lang="es">
                <a:solidFill>
                  <a:srgbClr val="222222"/>
                </a:solidFill>
                <a:highlight>
                  <a:srgbClr val="FFFFFF"/>
                </a:highlight>
              </a:rPr>
              <a:t>Matrices incompletas.</a:t>
            </a:r>
            <a:endParaRPr>
              <a:solidFill>
                <a:srgbClr val="222222"/>
              </a:solidFill>
              <a:highlight>
                <a:srgbClr val="FFFFFF"/>
              </a:highlight>
            </a:endParaRPr>
          </a:p>
          <a:p>
            <a:pPr marL="457200" lvl="0" indent="-298450" algn="l" rtl="0">
              <a:spcBef>
                <a:spcPts val="0"/>
              </a:spcBef>
              <a:spcAft>
                <a:spcPts val="0"/>
              </a:spcAft>
              <a:buClr>
                <a:srgbClr val="222222"/>
              </a:buClr>
              <a:buSzPts val="1100"/>
              <a:buAutoNum type="arabicPeriod"/>
            </a:pPr>
            <a:r>
              <a:rPr lang="es" sz="1100">
                <a:solidFill>
                  <a:srgbClr val="222222"/>
                </a:solidFill>
                <a:highlight>
                  <a:srgbClr val="FFFFFF"/>
                </a:highlight>
              </a:rPr>
              <a:t>Métodos de Ajuste de Datos.</a:t>
            </a:r>
            <a:endParaRPr sz="1100">
              <a:solidFill>
                <a:srgbClr val="222222"/>
              </a:solidFill>
              <a:highlight>
                <a:srgbClr val="FFFFFF"/>
              </a:highlight>
            </a:endParaRPr>
          </a:p>
          <a:p>
            <a:pPr marL="914400" lvl="1" indent="-298450" algn="l" rtl="0">
              <a:spcBef>
                <a:spcPts val="0"/>
              </a:spcBef>
              <a:spcAft>
                <a:spcPts val="0"/>
              </a:spcAft>
              <a:buClr>
                <a:srgbClr val="222222"/>
              </a:buClr>
              <a:buSzPts val="1100"/>
              <a:buAutoNum type="alphaLcPeriod"/>
            </a:pPr>
            <a:r>
              <a:rPr lang="es">
                <a:solidFill>
                  <a:srgbClr val="222222"/>
                </a:solidFill>
                <a:highlight>
                  <a:srgbClr val="FFFFFF"/>
                </a:highlight>
              </a:rPr>
              <a:t>Modelo analítico de ajuste de datos.</a:t>
            </a:r>
            <a:endParaRPr>
              <a:solidFill>
                <a:srgbClr val="222222"/>
              </a:solidFill>
              <a:highlight>
                <a:srgbClr val="FFFFFF"/>
              </a:highlight>
            </a:endParaRPr>
          </a:p>
          <a:p>
            <a:pPr marL="914400" lvl="1" indent="-298450" algn="l" rtl="0">
              <a:spcBef>
                <a:spcPts val="0"/>
              </a:spcBef>
              <a:spcAft>
                <a:spcPts val="0"/>
              </a:spcAft>
              <a:buClr>
                <a:srgbClr val="222222"/>
              </a:buClr>
              <a:buSzPts val="1100"/>
              <a:buAutoNum type="alphaLcPeriod"/>
            </a:pPr>
            <a:r>
              <a:rPr lang="es">
                <a:solidFill>
                  <a:srgbClr val="222222"/>
                </a:solidFill>
                <a:highlight>
                  <a:srgbClr val="FFFFFF"/>
                </a:highlight>
              </a:rPr>
              <a:t>Modelo computacional: 	</a:t>
            </a:r>
            <a:endParaRPr>
              <a:solidFill>
                <a:srgbClr val="000000"/>
              </a:solidFill>
            </a:endParaRPr>
          </a:p>
          <a:p>
            <a:pPr marL="1371600" lvl="2" indent="-298450" algn="l" rtl="0">
              <a:spcBef>
                <a:spcPts val="0"/>
              </a:spcBef>
              <a:spcAft>
                <a:spcPts val="0"/>
              </a:spcAft>
              <a:buSzPts val="1100"/>
              <a:buAutoNum type="romanLcPeriod"/>
            </a:pPr>
            <a:r>
              <a:rPr lang="es">
                <a:solidFill>
                  <a:srgbClr val="222222"/>
                </a:solidFill>
                <a:highlight>
                  <a:srgbClr val="FFFFFF"/>
                </a:highlight>
              </a:rPr>
              <a:t>Métrica 2</a:t>
            </a:r>
            <a:endParaRPr>
              <a:solidFill>
                <a:srgbClr val="000000"/>
              </a:solidFill>
            </a:endParaRPr>
          </a:p>
          <a:p>
            <a:pPr marL="1371600" lvl="2" indent="-298450" algn="l" rtl="0">
              <a:spcBef>
                <a:spcPts val="0"/>
              </a:spcBef>
              <a:spcAft>
                <a:spcPts val="0"/>
              </a:spcAft>
              <a:buSzPts val="1100"/>
              <a:buAutoNum type="romanLcPeriod"/>
            </a:pPr>
            <a:r>
              <a:rPr lang="es">
                <a:solidFill>
                  <a:srgbClr val="222222"/>
                </a:solidFill>
                <a:highlight>
                  <a:srgbClr val="FFFFFF"/>
                </a:highlight>
              </a:rPr>
              <a:t>Métrica 1</a:t>
            </a:r>
            <a:endParaRPr>
              <a:solidFill>
                <a:srgbClr val="000000"/>
              </a:solidFill>
            </a:endParaRPr>
          </a:p>
          <a:p>
            <a:pPr marL="914400" lvl="1" indent="-298450" algn="l" rtl="0">
              <a:spcBef>
                <a:spcPts val="0"/>
              </a:spcBef>
              <a:spcAft>
                <a:spcPts val="0"/>
              </a:spcAft>
              <a:buSzPts val="1100"/>
              <a:buAutoNum type="alphaLcPeriod"/>
            </a:pPr>
            <a:r>
              <a:rPr lang="es">
                <a:solidFill>
                  <a:srgbClr val="222222"/>
                </a:solidFill>
                <a:highlight>
                  <a:srgbClr val="FFFFFF"/>
                </a:highlight>
              </a:rPr>
              <a:t>Medidas de análisis de la solución.</a:t>
            </a:r>
            <a:endParaRPr>
              <a:solidFill>
                <a:srgbClr val="000000"/>
              </a:solidFill>
            </a:endParaRPr>
          </a:p>
          <a:p>
            <a:pPr marL="914400" lvl="1" indent="-298450" algn="l" rtl="0">
              <a:spcBef>
                <a:spcPts val="0"/>
              </a:spcBef>
              <a:spcAft>
                <a:spcPts val="0"/>
              </a:spcAft>
              <a:buSzPts val="1100"/>
              <a:buAutoNum type="alphaLcPeriod"/>
            </a:pPr>
            <a:r>
              <a:rPr lang="es">
                <a:solidFill>
                  <a:srgbClr val="222222"/>
                </a:solidFill>
                <a:highlight>
                  <a:srgbClr val="FFFFFF"/>
                </a:highlight>
              </a:rPr>
              <a:t>Ejemplos</a:t>
            </a:r>
            <a:endParaRPr>
              <a:solidFill>
                <a:srgbClr val="000000"/>
              </a:solidFill>
            </a:endParaRPr>
          </a:p>
          <a:p>
            <a:pPr marL="457200" lvl="0" indent="-292100" algn="l" rtl="0">
              <a:spcBef>
                <a:spcPts val="0"/>
              </a:spcBef>
              <a:spcAft>
                <a:spcPts val="0"/>
              </a:spcAft>
              <a:buSzPts val="1000"/>
              <a:buAutoNum type="arabicPeriod"/>
            </a:pPr>
            <a:r>
              <a:rPr lang="es" sz="1100">
                <a:solidFill>
                  <a:srgbClr val="222222"/>
                </a:solidFill>
                <a:highlight>
                  <a:srgbClr val="FFFFFF"/>
                </a:highlight>
              </a:rPr>
              <a:t>Conclusiones.</a:t>
            </a:r>
            <a:endParaRPr sz="1100">
              <a:solidFill>
                <a:srgbClr val="000000"/>
              </a:solidFill>
            </a:endParaRPr>
          </a:p>
          <a:p>
            <a:pPr marL="457200" lvl="0" indent="-292100" algn="l" rtl="0">
              <a:spcBef>
                <a:spcPts val="0"/>
              </a:spcBef>
              <a:spcAft>
                <a:spcPts val="0"/>
              </a:spcAft>
              <a:buSzPts val="1000"/>
              <a:buAutoNum type="arabicPeriod"/>
            </a:pPr>
            <a:r>
              <a:rPr lang="es" sz="1100">
                <a:solidFill>
                  <a:srgbClr val="222222"/>
                </a:solidFill>
                <a:highlight>
                  <a:srgbClr val="FFFFFF"/>
                </a:highlight>
              </a:rPr>
              <a:t>Referencias.</a:t>
            </a:r>
            <a:r>
              <a:rPr lang="es"/>
              <a:t>	</a:t>
            </a:r>
            <a:endParaRPr/>
          </a:p>
          <a:p>
            <a:pPr marL="457200" lvl="0" indent="-279400" algn="l" rtl="0">
              <a:spcBef>
                <a:spcPts val="0"/>
              </a:spcBef>
              <a:spcAft>
                <a:spcPts val="0"/>
              </a:spcAft>
              <a:buSzPts val="800"/>
              <a:buAutoNum type="arabicPeriod"/>
            </a:pPr>
            <a:r>
              <a:rPr lang="es" sz="1100"/>
              <a:t>Anexo</a:t>
            </a:r>
            <a:endParaRPr sz="1100"/>
          </a:p>
        </p:txBody>
      </p:sp>
      <p:pic>
        <p:nvPicPr>
          <p:cNvPr id="2" name="Audio 1">
            <a:hlinkClick r:id="" action="ppaction://media"/>
            <a:extLst>
              <a:ext uri="{FF2B5EF4-FFF2-40B4-BE49-F238E27FC236}">
                <a16:creationId xmlns:a16="http://schemas.microsoft.com/office/drawing/2014/main" id="{63818E66-E061-4007-91B5-A96E22329F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
        <p:nvSpPr>
          <p:cNvPr id="5" name="CuadroTexto 4">
            <a:extLst>
              <a:ext uri="{FF2B5EF4-FFF2-40B4-BE49-F238E27FC236}">
                <a16:creationId xmlns:a16="http://schemas.microsoft.com/office/drawing/2014/main" id="{890FDC7F-3784-4B93-9E98-735E378F21B9}"/>
              </a:ext>
            </a:extLst>
          </p:cNvPr>
          <p:cNvSpPr txBox="1"/>
          <p:nvPr/>
        </p:nvSpPr>
        <p:spPr>
          <a:xfrm>
            <a:off x="7624583" y="0"/>
            <a:ext cx="1519417" cy="461665"/>
          </a:xfrm>
          <a:prstGeom prst="rect">
            <a:avLst/>
          </a:prstGeom>
          <a:noFill/>
        </p:spPr>
        <p:txBody>
          <a:bodyPr wrap="square" rtlCol="0">
            <a:spAutoFit/>
          </a:bodyPr>
          <a:lstStyle/>
          <a:p>
            <a:r>
              <a:rPr lang="es-ES" sz="2400"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Haettenschweiler" panose="020B0706040902060204" pitchFamily="34" charset="0"/>
              </a:rPr>
              <a:t>Hablando: DJA</a:t>
            </a:r>
          </a:p>
        </p:txBody>
      </p:sp>
    </p:spTree>
  </p:cSld>
  <p:clrMapOvr>
    <a:masterClrMapping/>
  </p:clrMapOvr>
  <mc:AlternateContent xmlns:mc="http://schemas.openxmlformats.org/markup-compatibility/2006" xmlns:p14="http://schemas.microsoft.com/office/powerpoint/2010/main">
    <mc:Choice Requires="p14">
      <p:transition spd="slow" p14:dur="2000" advTm="14707"/>
    </mc:Choice>
    <mc:Fallback xmlns="">
      <p:transition spd="slow" advTm="14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1"/>
                            </p:stCondLst>
                            <p:childTnLst>
                              <p:par>
                                <p:cTn id="8" presetID="10"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2"/>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Modelo Computacional</a:t>
            </a:r>
            <a:endParaRPr/>
          </a:p>
        </p:txBody>
      </p:sp>
      <p:pic>
        <p:nvPicPr>
          <p:cNvPr id="2" name="Audio 1">
            <a:hlinkClick r:id="" action="ppaction://media"/>
            <a:extLst>
              <a:ext uri="{FF2B5EF4-FFF2-40B4-BE49-F238E27FC236}">
                <a16:creationId xmlns:a16="http://schemas.microsoft.com/office/drawing/2014/main" id="{15BBF81D-F258-44E3-B899-157AFD6CA3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
        <p:nvSpPr>
          <p:cNvPr id="4" name="CuadroTexto 3">
            <a:extLst>
              <a:ext uri="{FF2B5EF4-FFF2-40B4-BE49-F238E27FC236}">
                <a16:creationId xmlns:a16="http://schemas.microsoft.com/office/drawing/2014/main" id="{0EB4BBF8-EC8F-4E5F-8A5F-164D772CAEB3}"/>
              </a:ext>
            </a:extLst>
          </p:cNvPr>
          <p:cNvSpPr txBox="1"/>
          <p:nvPr/>
        </p:nvSpPr>
        <p:spPr>
          <a:xfrm>
            <a:off x="7624583" y="0"/>
            <a:ext cx="1519417" cy="461665"/>
          </a:xfrm>
          <a:prstGeom prst="rect">
            <a:avLst/>
          </a:prstGeom>
          <a:noFill/>
        </p:spPr>
        <p:txBody>
          <a:bodyPr wrap="square" rtlCol="0">
            <a:spAutoFit/>
          </a:bodyPr>
          <a:lstStyle/>
          <a:p>
            <a:r>
              <a:rPr lang="es-ES" sz="2400" dirty="0">
                <a:solidFill>
                  <a:srgbClr val="F75B31"/>
                </a:solidFill>
                <a:effectLst>
                  <a:outerShdw blurRad="114300" dist="50800" dir="5400000" algn="ctr" rotWithShape="0">
                    <a:schemeClr val="bg2"/>
                  </a:outerShdw>
                </a:effectLst>
                <a:latin typeface="Haettenschweiler" panose="020B0706040902060204" pitchFamily="34" charset="0"/>
              </a:rPr>
              <a:t>Hablando: DJA</a:t>
            </a:r>
          </a:p>
        </p:txBody>
      </p:sp>
    </p:spTree>
  </p:cSld>
  <p:clrMapOvr>
    <a:masterClrMapping/>
  </p:clrMapOvr>
  <mc:AlternateContent xmlns:mc="http://schemas.openxmlformats.org/markup-compatibility/2006" xmlns:p14="http://schemas.microsoft.com/office/powerpoint/2010/main">
    <mc:Choice Requires="p14">
      <p:transition spd="slow" p14:dur="2000" advTm="7932"/>
    </mc:Choice>
    <mc:Fallback xmlns="">
      <p:transition spd="slow" advTm="7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1"/>
                            </p:stCondLst>
                            <p:childTnLst>
                              <p:par>
                                <p:cTn id="8" presetID="10"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3"/>
          <p:cNvSpPr txBox="1">
            <a:spLocks noGrp="1"/>
          </p:cNvSpPr>
          <p:nvPr>
            <p:ph type="title"/>
          </p:nvPr>
        </p:nvSpPr>
        <p:spPr>
          <a:xfrm>
            <a:off x="1388625" y="772725"/>
            <a:ext cx="6366900" cy="18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Métrica 2</a:t>
            </a:r>
            <a:endParaRPr/>
          </a:p>
        </p:txBody>
      </p:sp>
      <p:sp>
        <p:nvSpPr>
          <p:cNvPr id="444" name="Google Shape;444;p33"/>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a:t>Método de mínimos cuadrados</a:t>
            </a:r>
            <a:endParaRPr/>
          </a:p>
        </p:txBody>
      </p:sp>
      <p:pic>
        <p:nvPicPr>
          <p:cNvPr id="2" name="Audio 1">
            <a:hlinkClick r:id="" action="ppaction://media"/>
            <a:extLst>
              <a:ext uri="{FF2B5EF4-FFF2-40B4-BE49-F238E27FC236}">
                <a16:creationId xmlns:a16="http://schemas.microsoft.com/office/drawing/2014/main" id="{8697D8AB-8F0C-4503-97D2-06FF0CF346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29"/>
    </mc:Choice>
    <mc:Fallback xmlns="">
      <p:transition spd="slow" advTm="2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u="sng"/>
              <a:t>Métrica 2</a:t>
            </a:r>
            <a:endParaRPr u="sng"/>
          </a:p>
        </p:txBody>
      </p:sp>
      <p:sp>
        <p:nvSpPr>
          <p:cNvPr id="450" name="Google Shape;450;p34"/>
          <p:cNvSpPr txBox="1">
            <a:spLocks noGrp="1"/>
          </p:cNvSpPr>
          <p:nvPr>
            <p:ph type="body" idx="1"/>
          </p:nvPr>
        </p:nvSpPr>
        <p:spPr>
          <a:xfrm>
            <a:off x="1303800" y="1609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Se buscan los w</a:t>
            </a:r>
            <a:r>
              <a:rPr lang="es" baseline="-25000" dirty="0"/>
              <a:t>1</a:t>
            </a:r>
            <a:r>
              <a:rPr lang="es" dirty="0"/>
              <a:t>,… , w</a:t>
            </a:r>
            <a:r>
              <a:rPr lang="es" baseline="-25000" dirty="0"/>
              <a:t>n</a:t>
            </a:r>
            <a:r>
              <a:rPr lang="es" dirty="0"/>
              <a:t> positivos que mejor ajustan los datos m</a:t>
            </a:r>
            <a:r>
              <a:rPr lang="es-ES" baseline="30000" dirty="0"/>
              <a:t>k</a:t>
            </a:r>
            <a:r>
              <a:rPr lang="es" baseline="-25000" dirty="0"/>
              <a:t>i j</a:t>
            </a:r>
            <a:r>
              <a:rPr lang="es" dirty="0"/>
              <a:t> teniendo en cuenta todos los expertos, en el sentido de mínimos cuadrados:</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r>
              <a:rPr lang="es" dirty="0"/>
              <a:t>Para resolver la </a:t>
            </a:r>
            <a:r>
              <a:rPr lang="es" b="1" dirty="0"/>
              <a:t>no linealidad</a:t>
            </a:r>
            <a:r>
              <a:rPr lang="es" dirty="0"/>
              <a:t>,</a:t>
            </a:r>
            <a:r>
              <a:rPr lang="es" b="1" dirty="0"/>
              <a:t> </a:t>
            </a:r>
            <a:r>
              <a:rPr lang="es" dirty="0"/>
              <a:t>utilizaremos dos técnicas para linealizar el problema:</a:t>
            </a:r>
            <a:endParaRPr dirty="0"/>
          </a:p>
          <a:p>
            <a:pPr marL="457200" lvl="0" indent="-311150" algn="l" rtl="0">
              <a:spcBef>
                <a:spcPts val="1600"/>
              </a:spcBef>
              <a:spcAft>
                <a:spcPts val="0"/>
              </a:spcAft>
              <a:buSzPts val="1300"/>
              <a:buChar char="●"/>
            </a:pPr>
            <a:r>
              <a:rPr lang="es" dirty="0"/>
              <a:t>Transformación logarítmica</a:t>
            </a:r>
            <a:endParaRPr dirty="0"/>
          </a:p>
          <a:p>
            <a:pPr marL="457200" lvl="0" indent="-311150" algn="l" rtl="0">
              <a:spcBef>
                <a:spcPts val="0"/>
              </a:spcBef>
              <a:spcAft>
                <a:spcPts val="0"/>
              </a:spcAft>
              <a:buSzPts val="1300"/>
              <a:buChar char="●"/>
            </a:pPr>
            <a:r>
              <a:rPr lang="es" dirty="0"/>
              <a:t>Problema ponderado</a:t>
            </a:r>
            <a:endParaRPr dirty="0"/>
          </a:p>
          <a:p>
            <a:pPr marL="0" lvl="0" indent="0" algn="l" rtl="0">
              <a:spcBef>
                <a:spcPts val="1600"/>
              </a:spcBef>
              <a:spcAft>
                <a:spcPts val="1600"/>
              </a:spcAft>
              <a:buNone/>
            </a:pPr>
            <a:r>
              <a:rPr lang="es" dirty="0"/>
              <a:t>	</a:t>
            </a:r>
            <a:endParaRPr dirty="0"/>
          </a:p>
        </p:txBody>
      </p:sp>
      <p:pic>
        <p:nvPicPr>
          <p:cNvPr id="451" name="Google Shape;451;p34"/>
          <p:cNvPicPr preferRelativeResize="0"/>
          <p:nvPr/>
        </p:nvPicPr>
        <p:blipFill>
          <a:blip r:embed="rId5">
            <a:alphaModFix/>
          </a:blip>
          <a:stretch>
            <a:fillRect/>
          </a:stretch>
        </p:blipFill>
        <p:spPr>
          <a:xfrm>
            <a:off x="3550500" y="2387750"/>
            <a:ext cx="2378300" cy="561400"/>
          </a:xfrm>
          <a:prstGeom prst="rect">
            <a:avLst/>
          </a:prstGeom>
          <a:noFill/>
          <a:ln>
            <a:noFill/>
          </a:ln>
        </p:spPr>
      </p:pic>
      <p:sp>
        <p:nvSpPr>
          <p:cNvPr id="452" name="Google Shape;452;p34"/>
          <p:cNvSpPr/>
          <p:nvPr/>
        </p:nvSpPr>
        <p:spPr>
          <a:xfrm>
            <a:off x="2647475" y="2236125"/>
            <a:ext cx="4185300" cy="873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Audio 2">
            <a:hlinkClick r:id="" action="ppaction://media"/>
            <a:extLst>
              <a:ext uri="{FF2B5EF4-FFF2-40B4-BE49-F238E27FC236}">
                <a16:creationId xmlns:a16="http://schemas.microsoft.com/office/drawing/2014/main" id="{17695F16-DE12-46AE-AFC7-1596A7CF992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361"/>
    </mc:Choice>
    <mc:Fallback xmlns="">
      <p:transition spd="slow" advTm="18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5"/>
          <p:cNvSpPr txBox="1">
            <a:spLocks noGrp="1"/>
          </p:cNvSpPr>
          <p:nvPr>
            <p:ph type="title"/>
          </p:nvPr>
        </p:nvSpPr>
        <p:spPr>
          <a:xfrm>
            <a:off x="1303800" y="648600"/>
            <a:ext cx="7030500" cy="9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u="sng"/>
              <a:t>Métrica 2</a:t>
            </a:r>
            <a:r>
              <a:rPr lang="es"/>
              <a:t> - Transformación logarítmica</a:t>
            </a:r>
            <a:endParaRPr/>
          </a:p>
        </p:txBody>
      </p:sp>
      <p:sp>
        <p:nvSpPr>
          <p:cNvPr id="458" name="Google Shape;458;p35"/>
          <p:cNvSpPr txBox="1">
            <a:spLocks noGrp="1"/>
          </p:cNvSpPr>
          <p:nvPr>
            <p:ph type="body" idx="1"/>
          </p:nvPr>
        </p:nvSpPr>
        <p:spPr>
          <a:xfrm>
            <a:off x="1303800" y="1456650"/>
            <a:ext cx="7030500" cy="3357300"/>
          </a:xfrm>
          <a:prstGeom prst="rect">
            <a:avLst/>
          </a:prstGeom>
        </p:spPr>
        <p:txBody>
          <a:bodyPr spcFirstLastPara="1" wrap="square" lIns="91425" tIns="91425" rIns="91425" bIns="91425" anchor="t" anchorCtr="0">
            <a:noAutofit/>
          </a:bodyPr>
          <a:lstStyle/>
          <a:p>
            <a:pPr marL="488950" lvl="0" indent="-342900" algn="l" rtl="0">
              <a:spcBef>
                <a:spcPts val="0"/>
              </a:spcBef>
              <a:spcAft>
                <a:spcPts val="0"/>
              </a:spcAft>
              <a:buSzPts val="1300"/>
              <a:buFont typeface="+mj-lt"/>
              <a:buAutoNum type="arabicPeriod"/>
            </a:pPr>
            <a:r>
              <a:rPr lang="es" dirty="0"/>
              <a:t>Partiendo de las ecuaciones </a:t>
            </a:r>
            <a:r>
              <a:rPr lang="es" b="1" dirty="0"/>
              <a:t>no lineales</a:t>
            </a:r>
            <a:r>
              <a:rPr lang="es" dirty="0"/>
              <a:t>: </a:t>
            </a:r>
            <a:endParaRPr dirty="0"/>
          </a:p>
          <a:p>
            <a:pPr marL="800100" lvl="0" indent="-342900" algn="l" rtl="0">
              <a:spcBef>
                <a:spcPts val="0"/>
              </a:spcBef>
              <a:spcAft>
                <a:spcPts val="0"/>
              </a:spcAft>
              <a:buFont typeface="+mj-lt"/>
              <a:buAutoNum type="arabicPeriod"/>
            </a:pPr>
            <a:endParaRPr dirty="0"/>
          </a:p>
          <a:p>
            <a:pPr marL="488950" lvl="0" indent="-342900" algn="l" rtl="0">
              <a:spcBef>
                <a:spcPts val="0"/>
              </a:spcBef>
              <a:spcAft>
                <a:spcPts val="0"/>
              </a:spcAft>
              <a:buSzPts val="1300"/>
              <a:buFont typeface="+mj-lt"/>
              <a:buAutoNum type="arabicPeriod"/>
            </a:pPr>
            <a:r>
              <a:rPr lang="es" b="1" dirty="0"/>
              <a:t>Tomamos logaritmos</a:t>
            </a:r>
            <a:r>
              <a:rPr lang="es" dirty="0"/>
              <a:t>:</a:t>
            </a:r>
            <a:endParaRPr dirty="0"/>
          </a:p>
          <a:p>
            <a:pPr marL="800100" lvl="0" indent="-342900" algn="l" rtl="0">
              <a:spcBef>
                <a:spcPts val="0"/>
              </a:spcBef>
              <a:spcAft>
                <a:spcPts val="0"/>
              </a:spcAft>
              <a:buFont typeface="+mj-lt"/>
              <a:buAutoNum type="arabicPeriod"/>
            </a:pPr>
            <a:endParaRPr dirty="0"/>
          </a:p>
          <a:p>
            <a:pPr marL="488950" lvl="0" indent="-342900" algn="l" rtl="0">
              <a:spcBef>
                <a:spcPts val="0"/>
              </a:spcBef>
              <a:spcAft>
                <a:spcPts val="0"/>
              </a:spcAft>
              <a:buSzPts val="1300"/>
              <a:buFont typeface="+mj-lt"/>
              <a:buAutoNum type="arabicPeriod"/>
            </a:pPr>
            <a:r>
              <a:rPr lang="es" dirty="0"/>
              <a:t>Resultando las ecuaciones </a:t>
            </a:r>
            <a:r>
              <a:rPr lang="es" b="1" dirty="0"/>
              <a:t>lineales</a:t>
            </a:r>
            <a:r>
              <a:rPr lang="es" dirty="0"/>
              <a:t>:</a:t>
            </a:r>
            <a:endParaRPr dirty="0"/>
          </a:p>
          <a:p>
            <a:pPr marL="800100" lvl="0" indent="-342900" algn="l" rtl="0">
              <a:spcBef>
                <a:spcPts val="0"/>
              </a:spcBef>
              <a:spcAft>
                <a:spcPts val="0"/>
              </a:spcAft>
              <a:buFont typeface="+mj-lt"/>
              <a:buAutoNum type="arabicPeriod"/>
            </a:pPr>
            <a:endParaRPr dirty="0"/>
          </a:p>
          <a:p>
            <a:pPr marL="488950" lvl="0" indent="-342900" algn="l" rtl="0">
              <a:spcBef>
                <a:spcPts val="0"/>
              </a:spcBef>
              <a:spcAft>
                <a:spcPts val="0"/>
              </a:spcAft>
              <a:buSzPts val="1300"/>
              <a:buFont typeface="+mj-lt"/>
              <a:buAutoNum type="arabicPeriod"/>
            </a:pPr>
            <a:r>
              <a:rPr lang="es" dirty="0"/>
              <a:t>Se obtiene el sistema lineal</a:t>
            </a:r>
            <a:endParaRPr dirty="0"/>
          </a:p>
          <a:p>
            <a:pPr marL="0" lvl="0" indent="0" algn="l" rtl="0">
              <a:lnSpc>
                <a:spcPct val="100000"/>
              </a:lnSpc>
              <a:spcBef>
                <a:spcPts val="0"/>
              </a:spcBef>
              <a:spcAft>
                <a:spcPts val="0"/>
              </a:spcAft>
              <a:buNone/>
            </a:pPr>
            <a:r>
              <a:rPr lang="es" dirty="0"/>
              <a:t>           sobredeterminado para cada experto:                                              </a:t>
            </a:r>
            <a:endParaRPr dirty="0"/>
          </a:p>
          <a:p>
            <a:pPr marL="342900" lvl="0" indent="-342900" algn="l" rtl="0">
              <a:spcBef>
                <a:spcPts val="0"/>
              </a:spcBef>
              <a:spcAft>
                <a:spcPts val="1600"/>
              </a:spcAft>
              <a:buFont typeface="+mj-lt"/>
              <a:buAutoNum type="arabicPeriod"/>
            </a:pPr>
            <a:endParaRPr dirty="0"/>
          </a:p>
        </p:txBody>
      </p:sp>
      <p:pic>
        <p:nvPicPr>
          <p:cNvPr id="459" name="Google Shape;459;p35"/>
          <p:cNvPicPr preferRelativeResize="0"/>
          <p:nvPr/>
        </p:nvPicPr>
        <p:blipFill>
          <a:blip r:embed="rId5">
            <a:alphaModFix/>
          </a:blip>
          <a:stretch>
            <a:fillRect/>
          </a:stretch>
        </p:blipFill>
        <p:spPr>
          <a:xfrm>
            <a:off x="4895336" y="1521675"/>
            <a:ext cx="2585186" cy="358800"/>
          </a:xfrm>
          <a:prstGeom prst="rect">
            <a:avLst/>
          </a:prstGeom>
          <a:noFill/>
          <a:ln>
            <a:noFill/>
          </a:ln>
        </p:spPr>
      </p:pic>
      <p:pic>
        <p:nvPicPr>
          <p:cNvPr id="460" name="Google Shape;460;p35"/>
          <p:cNvPicPr preferRelativeResize="0"/>
          <p:nvPr/>
        </p:nvPicPr>
        <p:blipFill>
          <a:blip r:embed="rId6">
            <a:alphaModFix/>
          </a:blip>
          <a:stretch>
            <a:fillRect/>
          </a:stretch>
        </p:blipFill>
        <p:spPr>
          <a:xfrm>
            <a:off x="3614725" y="2009175"/>
            <a:ext cx="3790950" cy="228600"/>
          </a:xfrm>
          <a:prstGeom prst="rect">
            <a:avLst/>
          </a:prstGeom>
          <a:noFill/>
          <a:ln>
            <a:noFill/>
          </a:ln>
        </p:spPr>
      </p:pic>
      <p:pic>
        <p:nvPicPr>
          <p:cNvPr id="461" name="Google Shape;461;p35"/>
          <p:cNvPicPr preferRelativeResize="0"/>
          <p:nvPr/>
        </p:nvPicPr>
        <p:blipFill>
          <a:blip r:embed="rId7">
            <a:alphaModFix/>
          </a:blip>
          <a:stretch>
            <a:fillRect/>
          </a:stretch>
        </p:blipFill>
        <p:spPr>
          <a:xfrm>
            <a:off x="4590800" y="2448550"/>
            <a:ext cx="2524125" cy="228600"/>
          </a:xfrm>
          <a:prstGeom prst="rect">
            <a:avLst/>
          </a:prstGeom>
          <a:noFill/>
          <a:ln>
            <a:noFill/>
          </a:ln>
        </p:spPr>
      </p:pic>
      <p:pic>
        <p:nvPicPr>
          <p:cNvPr id="4" name="Audio 3">
            <a:hlinkClick r:id="" action="ppaction://media"/>
            <a:extLst>
              <a:ext uri="{FF2B5EF4-FFF2-40B4-BE49-F238E27FC236}">
                <a16:creationId xmlns:a16="http://schemas.microsoft.com/office/drawing/2014/main" id="{7C01769E-CBD5-4849-8AF0-F8DC5808437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pic>
        <p:nvPicPr>
          <p:cNvPr id="11" name="Google Shape;462;p35" title="This is the rendered form of the equation. You can not edit this directly. Right click will give you the option to save the image, and in most browsers you can drag the image onto your desktop or another program.">
            <a:extLst>
              <a:ext uri="{FF2B5EF4-FFF2-40B4-BE49-F238E27FC236}">
                <a16:creationId xmlns:a16="http://schemas.microsoft.com/office/drawing/2014/main" id="{70F7EECD-3D1F-4D83-A8EC-24F6A9A396BA}"/>
              </a:ext>
            </a:extLst>
          </p:cNvPr>
          <p:cNvPicPr preferRelativeResize="0"/>
          <p:nvPr/>
        </p:nvPicPr>
        <p:blipFill>
          <a:blip r:embed="rId9">
            <a:alphaModFix/>
          </a:blip>
          <a:stretch>
            <a:fillRect/>
          </a:stretch>
        </p:blipFill>
        <p:spPr>
          <a:xfrm>
            <a:off x="4361925" y="2965602"/>
            <a:ext cx="4540325" cy="20442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2956"/>
    </mc:Choice>
    <mc:Fallback xmlns="">
      <p:transition spd="slow" advTm="12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u="sng"/>
              <a:t>Métrica 2</a:t>
            </a:r>
            <a:r>
              <a:rPr lang="es"/>
              <a:t> - Transformación logarítmica</a:t>
            </a:r>
            <a:endParaRPr/>
          </a:p>
        </p:txBody>
      </p:sp>
      <p:sp>
        <p:nvSpPr>
          <p:cNvPr id="468" name="Google Shape;468;p36"/>
          <p:cNvSpPr txBox="1">
            <a:spLocks noGrp="1"/>
          </p:cNvSpPr>
          <p:nvPr>
            <p:ph type="body" idx="1"/>
          </p:nvPr>
        </p:nvSpPr>
        <p:spPr>
          <a:xfrm>
            <a:off x="1303800" y="1532850"/>
            <a:ext cx="7030500" cy="33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Resolvemos el sistema lineal sobredeterminado mediante </a:t>
            </a:r>
            <a:r>
              <a:rPr lang="es" b="1" dirty="0"/>
              <a:t>mínimos cuadrados</a:t>
            </a:r>
            <a:r>
              <a:rPr lang="es" dirty="0"/>
              <a: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1150" algn="l" rtl="0">
              <a:spcBef>
                <a:spcPts val="0"/>
              </a:spcBef>
              <a:spcAft>
                <a:spcPts val="0"/>
              </a:spcAft>
              <a:buSzPts val="1300"/>
              <a:buAutoNum type="arabicPeriod"/>
            </a:pPr>
            <a:r>
              <a:rPr lang="es" dirty="0"/>
              <a:t>Deshacemos la transformación logarítmica: </a:t>
            </a:r>
            <a:endParaRPr dirty="0"/>
          </a:p>
          <a:p>
            <a:pPr marL="800100" lvl="0" indent="-342900" algn="l" rtl="0">
              <a:spcBef>
                <a:spcPts val="0"/>
              </a:spcBef>
              <a:spcAft>
                <a:spcPts val="0"/>
              </a:spcAft>
              <a:buFont typeface="+mj-lt"/>
              <a:buAutoNum type="arabicPeriod"/>
            </a:pPr>
            <a:endParaRPr dirty="0"/>
          </a:p>
          <a:p>
            <a:pPr marL="457200" lvl="0" indent="-311150" algn="l" rtl="0">
              <a:spcBef>
                <a:spcPts val="0"/>
              </a:spcBef>
              <a:spcAft>
                <a:spcPts val="0"/>
              </a:spcAft>
              <a:buSzPts val="1300"/>
              <a:buAutoNum type="arabicPeriod"/>
            </a:pPr>
            <a:r>
              <a:rPr lang="es" dirty="0"/>
              <a:t>Normalizamos: </a:t>
            </a:r>
            <a:endParaRPr dirty="0"/>
          </a:p>
          <a:p>
            <a:pPr marL="800100" lvl="0" indent="-342900" algn="l" rtl="0">
              <a:spcBef>
                <a:spcPts val="0"/>
              </a:spcBef>
              <a:spcAft>
                <a:spcPts val="0"/>
              </a:spcAft>
              <a:buFont typeface="+mj-lt"/>
              <a:buAutoNum type="arabicPeriod"/>
            </a:pPr>
            <a:endParaRPr dirty="0"/>
          </a:p>
          <a:p>
            <a:pPr marL="457200" lvl="0" indent="-311150" algn="l" rtl="0">
              <a:spcBef>
                <a:spcPts val="0"/>
              </a:spcBef>
              <a:spcAft>
                <a:spcPts val="0"/>
              </a:spcAft>
              <a:buSzPts val="1300"/>
              <a:buAutoNum type="arabicPeriod"/>
            </a:pPr>
            <a:r>
              <a:rPr lang="es" dirty="0"/>
              <a:t>En w obtenemos un vector con los pesos de prioridad de las alternativas.</a:t>
            </a:r>
            <a:endParaRPr dirty="0"/>
          </a:p>
        </p:txBody>
      </p:sp>
      <p:pic>
        <p:nvPicPr>
          <p:cNvPr id="469" name="Google Shape;469;p36"/>
          <p:cNvPicPr preferRelativeResize="0"/>
          <p:nvPr/>
        </p:nvPicPr>
        <p:blipFill>
          <a:blip r:embed="rId5">
            <a:alphaModFix/>
          </a:blip>
          <a:stretch>
            <a:fillRect/>
          </a:stretch>
        </p:blipFill>
        <p:spPr>
          <a:xfrm>
            <a:off x="5129025" y="3477050"/>
            <a:ext cx="1571625" cy="161925"/>
          </a:xfrm>
          <a:prstGeom prst="rect">
            <a:avLst/>
          </a:prstGeom>
          <a:noFill/>
          <a:ln>
            <a:noFill/>
          </a:ln>
        </p:spPr>
      </p:pic>
      <p:pic>
        <p:nvPicPr>
          <p:cNvPr id="470" name="Google Shape;470;p36"/>
          <p:cNvPicPr preferRelativeResize="0"/>
          <p:nvPr/>
        </p:nvPicPr>
        <p:blipFill>
          <a:blip r:embed="rId6">
            <a:alphaModFix/>
          </a:blip>
          <a:stretch>
            <a:fillRect/>
          </a:stretch>
        </p:blipFill>
        <p:spPr>
          <a:xfrm>
            <a:off x="2988700" y="3881400"/>
            <a:ext cx="1801400" cy="345725"/>
          </a:xfrm>
          <a:prstGeom prst="rect">
            <a:avLst/>
          </a:prstGeom>
          <a:noFill/>
          <a:ln>
            <a:noFill/>
          </a:ln>
        </p:spPr>
      </p:pic>
      <p:pic>
        <p:nvPicPr>
          <p:cNvPr id="471" name="Google Shape;471;p36"/>
          <p:cNvPicPr preferRelativeResize="0"/>
          <p:nvPr/>
        </p:nvPicPr>
        <p:blipFill rotWithShape="1">
          <a:blip r:embed="rId7">
            <a:alphaModFix/>
          </a:blip>
          <a:srcRect l="27914" t="27631" r="33914" b="24537"/>
          <a:stretch/>
        </p:blipFill>
        <p:spPr>
          <a:xfrm>
            <a:off x="3476300" y="1922550"/>
            <a:ext cx="2067173" cy="1457101"/>
          </a:xfrm>
          <a:prstGeom prst="rect">
            <a:avLst/>
          </a:prstGeom>
          <a:noFill/>
          <a:ln>
            <a:noFill/>
          </a:ln>
        </p:spPr>
      </p:pic>
      <p:pic>
        <p:nvPicPr>
          <p:cNvPr id="2" name="Audio 1">
            <a:hlinkClick r:id="" action="ppaction://media"/>
            <a:extLst>
              <a:ext uri="{FF2B5EF4-FFF2-40B4-BE49-F238E27FC236}">
                <a16:creationId xmlns:a16="http://schemas.microsoft.com/office/drawing/2014/main" id="{F8774007-E8D2-49CB-9E79-82E57CECE35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251"/>
    </mc:Choice>
    <mc:Fallback xmlns="">
      <p:transition spd="slow" advTm="15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7"/>
          <p:cNvSpPr txBox="1">
            <a:spLocks noGrp="1"/>
          </p:cNvSpPr>
          <p:nvPr>
            <p:ph type="title"/>
          </p:nvPr>
        </p:nvSpPr>
        <p:spPr>
          <a:xfrm>
            <a:off x="1303800" y="5223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u="sng"/>
              <a:t>Métrica 2</a:t>
            </a:r>
            <a:r>
              <a:rPr lang="es"/>
              <a:t> - Problema Ponderado</a:t>
            </a:r>
            <a:endParaRPr/>
          </a:p>
        </p:txBody>
      </p:sp>
      <p:sp>
        <p:nvSpPr>
          <p:cNvPr id="477" name="Google Shape;477;p37"/>
          <p:cNvSpPr txBox="1"/>
          <p:nvPr/>
        </p:nvSpPr>
        <p:spPr>
          <a:xfrm>
            <a:off x="1387925" y="1484075"/>
            <a:ext cx="6946500" cy="30000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2"/>
              </a:buClr>
              <a:buSzPts val="1300"/>
              <a:buFont typeface="Nunito"/>
              <a:buAutoNum type="arabicPeriod"/>
            </a:pPr>
            <a:r>
              <a:rPr lang="es" sz="1300" dirty="0">
                <a:solidFill>
                  <a:schemeClr val="dk2"/>
                </a:solidFill>
                <a:latin typeface="Nunito"/>
                <a:ea typeface="Nunito"/>
                <a:cs typeface="Nunito"/>
                <a:sym typeface="Nunito"/>
              </a:rPr>
              <a:t>Partiendo de las ecuaciones </a:t>
            </a:r>
            <a:r>
              <a:rPr lang="es" sz="1300" b="1" dirty="0">
                <a:solidFill>
                  <a:schemeClr val="dk2"/>
                </a:solidFill>
                <a:latin typeface="Nunito"/>
                <a:ea typeface="Nunito"/>
                <a:cs typeface="Nunito"/>
                <a:sym typeface="Nunito"/>
              </a:rPr>
              <a:t>no lineales</a:t>
            </a:r>
            <a:r>
              <a:rPr lang="es" sz="1300" dirty="0">
                <a:solidFill>
                  <a:schemeClr val="dk2"/>
                </a:solidFill>
                <a:latin typeface="Nunito"/>
                <a:ea typeface="Nunito"/>
                <a:cs typeface="Nunito"/>
                <a:sym typeface="Nunito"/>
              </a:rPr>
              <a:t>: </a:t>
            </a:r>
            <a:endParaRPr sz="1300" dirty="0">
              <a:solidFill>
                <a:schemeClr val="dk2"/>
              </a:solidFill>
              <a:latin typeface="Nunito"/>
              <a:ea typeface="Nunito"/>
              <a:cs typeface="Nunito"/>
              <a:sym typeface="Nunito"/>
            </a:endParaRPr>
          </a:p>
          <a:p>
            <a:pPr marL="800100" lvl="0" indent="-342900" algn="l" rtl="0">
              <a:lnSpc>
                <a:spcPct val="115000"/>
              </a:lnSpc>
              <a:spcBef>
                <a:spcPts val="0"/>
              </a:spcBef>
              <a:spcAft>
                <a:spcPts val="0"/>
              </a:spcAft>
              <a:buFont typeface="+mj-lt"/>
              <a:buAutoNum type="arabicPeriod"/>
            </a:pPr>
            <a:endParaRPr sz="1300" dirty="0">
              <a:solidFill>
                <a:schemeClr val="dk2"/>
              </a:solidFill>
              <a:latin typeface="Nunito"/>
              <a:ea typeface="Nunito"/>
              <a:cs typeface="Nunito"/>
              <a:sym typeface="Nunito"/>
            </a:endParaRPr>
          </a:p>
          <a:p>
            <a:pPr marL="457200" lvl="0" indent="-311150" algn="l" rtl="0">
              <a:lnSpc>
                <a:spcPct val="115000"/>
              </a:lnSpc>
              <a:spcBef>
                <a:spcPts val="0"/>
              </a:spcBef>
              <a:spcAft>
                <a:spcPts val="0"/>
              </a:spcAft>
              <a:buClr>
                <a:schemeClr val="dk2"/>
              </a:buClr>
              <a:buSzPts val="1300"/>
              <a:buFont typeface="Nunito"/>
              <a:buAutoNum type="arabicPeriod"/>
            </a:pPr>
            <a:r>
              <a:rPr lang="es" sz="1300" dirty="0">
                <a:solidFill>
                  <a:schemeClr val="dk2"/>
                </a:solidFill>
                <a:latin typeface="Nunito"/>
                <a:ea typeface="Nunito"/>
                <a:cs typeface="Nunito"/>
                <a:sym typeface="Nunito"/>
              </a:rPr>
              <a:t>Se multiplica por w</a:t>
            </a:r>
            <a:r>
              <a:rPr lang="es" sz="1300" baseline="-25000" dirty="0">
                <a:solidFill>
                  <a:schemeClr val="dk2"/>
                </a:solidFill>
                <a:latin typeface="Nunito"/>
                <a:ea typeface="Nunito"/>
                <a:cs typeface="Nunito"/>
                <a:sym typeface="Nunito"/>
              </a:rPr>
              <a:t>j</a:t>
            </a:r>
            <a:r>
              <a:rPr lang="es" sz="1300" dirty="0">
                <a:solidFill>
                  <a:schemeClr val="dk2"/>
                </a:solidFill>
                <a:latin typeface="Nunito"/>
                <a:ea typeface="Nunito"/>
                <a:cs typeface="Nunito"/>
                <a:sym typeface="Nunito"/>
              </a:rPr>
              <a:t> para obtener la ecuación </a:t>
            </a:r>
            <a:r>
              <a:rPr lang="es" sz="1300" b="1" dirty="0">
                <a:solidFill>
                  <a:schemeClr val="dk2"/>
                </a:solidFill>
                <a:latin typeface="Nunito"/>
                <a:ea typeface="Nunito"/>
                <a:cs typeface="Nunito"/>
                <a:sym typeface="Nunito"/>
              </a:rPr>
              <a:t>lineal</a:t>
            </a:r>
            <a:r>
              <a:rPr lang="es" sz="1300" dirty="0">
                <a:solidFill>
                  <a:schemeClr val="dk2"/>
                </a:solidFill>
                <a:latin typeface="Nunito"/>
                <a:ea typeface="Nunito"/>
                <a:cs typeface="Nunito"/>
                <a:sym typeface="Nunito"/>
              </a:rPr>
              <a:t>:</a:t>
            </a:r>
            <a:endParaRPr sz="1300" dirty="0">
              <a:solidFill>
                <a:schemeClr val="dk2"/>
              </a:solidFill>
              <a:latin typeface="Nunito"/>
              <a:ea typeface="Nunito"/>
              <a:cs typeface="Nunito"/>
              <a:sym typeface="Nunito"/>
            </a:endParaRPr>
          </a:p>
          <a:p>
            <a:pPr marL="457200" lvl="0" algn="l" rtl="0">
              <a:lnSpc>
                <a:spcPct val="115000"/>
              </a:lnSpc>
              <a:spcBef>
                <a:spcPts val="0"/>
              </a:spcBef>
              <a:spcAft>
                <a:spcPts val="0"/>
              </a:spcAft>
            </a:pPr>
            <a:r>
              <a:rPr lang="es" sz="1300" dirty="0">
                <a:solidFill>
                  <a:schemeClr val="dk2"/>
                </a:solidFill>
                <a:latin typeface="Nunito"/>
                <a:ea typeface="Nunito"/>
                <a:cs typeface="Nunito"/>
                <a:sym typeface="Nunito"/>
              </a:rPr>
              <a:t> </a:t>
            </a:r>
            <a:endParaRPr sz="1300" dirty="0">
              <a:solidFill>
                <a:schemeClr val="dk2"/>
              </a:solidFill>
              <a:latin typeface="Nunito"/>
              <a:ea typeface="Nunito"/>
              <a:cs typeface="Nunito"/>
              <a:sym typeface="Nunito"/>
            </a:endParaRPr>
          </a:p>
          <a:p>
            <a:pPr marL="488950" lvl="0" indent="-342900" algn="l" rtl="0">
              <a:lnSpc>
                <a:spcPct val="115000"/>
              </a:lnSpc>
              <a:spcBef>
                <a:spcPts val="0"/>
              </a:spcBef>
              <a:spcAft>
                <a:spcPts val="0"/>
              </a:spcAft>
              <a:buClr>
                <a:schemeClr val="dk2"/>
              </a:buClr>
              <a:buSzPts val="1300"/>
              <a:buFont typeface="+mj-lt"/>
              <a:buAutoNum type="arabicPeriod" startAt="3"/>
            </a:pPr>
            <a:r>
              <a:rPr lang="es" sz="1300" dirty="0">
                <a:solidFill>
                  <a:schemeClr val="dk2"/>
                </a:solidFill>
                <a:latin typeface="Nunito"/>
                <a:ea typeface="Nunito"/>
                <a:cs typeface="Nunito"/>
                <a:sym typeface="Nunito"/>
              </a:rPr>
              <a:t>Obtenemos el siguiente</a:t>
            </a:r>
            <a:endParaRPr sz="1300" dirty="0">
              <a:solidFill>
                <a:schemeClr val="dk2"/>
              </a:solidFill>
              <a:latin typeface="Nunito"/>
              <a:ea typeface="Nunito"/>
              <a:cs typeface="Nunito"/>
              <a:sym typeface="Nunito"/>
            </a:endParaRPr>
          </a:p>
          <a:p>
            <a:pPr marL="457200" lvl="0" indent="0" algn="l" rtl="0">
              <a:lnSpc>
                <a:spcPct val="115000"/>
              </a:lnSpc>
              <a:spcBef>
                <a:spcPts val="0"/>
              </a:spcBef>
              <a:spcAft>
                <a:spcPts val="0"/>
              </a:spcAft>
              <a:buNone/>
            </a:pPr>
            <a:r>
              <a:rPr lang="es" sz="1300" dirty="0">
                <a:solidFill>
                  <a:schemeClr val="dk2"/>
                </a:solidFill>
                <a:latin typeface="Nunito"/>
                <a:ea typeface="Nunito"/>
                <a:cs typeface="Nunito"/>
                <a:sym typeface="Nunito"/>
              </a:rPr>
              <a:t> sistema para cada experto:</a:t>
            </a:r>
            <a:endParaRPr sz="1300" dirty="0">
              <a:solidFill>
                <a:schemeClr val="dk2"/>
              </a:solidFill>
              <a:latin typeface="Nunito"/>
              <a:ea typeface="Nunito"/>
              <a:cs typeface="Nunito"/>
              <a:sym typeface="Nunito"/>
            </a:endParaRPr>
          </a:p>
        </p:txBody>
      </p:sp>
      <p:pic>
        <p:nvPicPr>
          <p:cNvPr id="478" name="Google Shape;478;p37"/>
          <p:cNvPicPr preferRelativeResize="0"/>
          <p:nvPr/>
        </p:nvPicPr>
        <p:blipFill>
          <a:blip r:embed="rId5">
            <a:alphaModFix/>
          </a:blip>
          <a:stretch>
            <a:fillRect/>
          </a:stretch>
        </p:blipFill>
        <p:spPr>
          <a:xfrm>
            <a:off x="5047736" y="1521675"/>
            <a:ext cx="2585186" cy="358800"/>
          </a:xfrm>
          <a:prstGeom prst="rect">
            <a:avLst/>
          </a:prstGeom>
          <a:noFill/>
          <a:ln>
            <a:noFill/>
          </a:ln>
        </p:spPr>
      </p:pic>
      <p:pic>
        <p:nvPicPr>
          <p:cNvPr id="479" name="Google Shape;479;p37"/>
          <p:cNvPicPr preferRelativeResize="0"/>
          <p:nvPr/>
        </p:nvPicPr>
        <p:blipFill>
          <a:blip r:embed="rId6">
            <a:alphaModFix/>
          </a:blip>
          <a:stretch>
            <a:fillRect/>
          </a:stretch>
        </p:blipFill>
        <p:spPr>
          <a:xfrm>
            <a:off x="5775550" y="2003425"/>
            <a:ext cx="1857375" cy="228600"/>
          </a:xfrm>
          <a:prstGeom prst="rect">
            <a:avLst/>
          </a:prstGeom>
          <a:noFill/>
          <a:ln>
            <a:noFill/>
          </a:ln>
        </p:spPr>
      </p:pic>
      <p:pic>
        <p:nvPicPr>
          <p:cNvPr id="2" name="Audio 1">
            <a:hlinkClick r:id="" action="ppaction://media"/>
            <a:extLst>
              <a:ext uri="{FF2B5EF4-FFF2-40B4-BE49-F238E27FC236}">
                <a16:creationId xmlns:a16="http://schemas.microsoft.com/office/drawing/2014/main" id="{08192F6D-E2A3-4AE2-A869-8B8683AEA7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pic>
        <p:nvPicPr>
          <p:cNvPr id="8" name="Google Shape;480;p37" title="This is the rendered form of the equation. You can not edit this directly. Right click will give you the option to save the image, and in most browsers you can drag the image onto your desktop or another program.">
            <a:extLst>
              <a:ext uri="{FF2B5EF4-FFF2-40B4-BE49-F238E27FC236}">
                <a16:creationId xmlns:a16="http://schemas.microsoft.com/office/drawing/2014/main" id="{1D122024-6D51-4EDF-99F1-1D4A2B1E021F}"/>
              </a:ext>
            </a:extLst>
          </p:cNvPr>
          <p:cNvPicPr preferRelativeResize="0"/>
          <p:nvPr/>
        </p:nvPicPr>
        <p:blipFill>
          <a:blip r:embed="rId8">
            <a:alphaModFix/>
          </a:blip>
          <a:stretch>
            <a:fillRect/>
          </a:stretch>
        </p:blipFill>
        <p:spPr>
          <a:xfrm>
            <a:off x="3857128" y="2708824"/>
            <a:ext cx="4913047" cy="1950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1867"/>
    </mc:Choice>
    <mc:Fallback xmlns="">
      <p:transition spd="slow" advTm="11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u="sng"/>
              <a:t>Métrica 2</a:t>
            </a:r>
            <a:r>
              <a:rPr lang="es"/>
              <a:t> - Problema Ponderado</a:t>
            </a:r>
            <a:endParaRPr/>
          </a:p>
        </p:txBody>
      </p:sp>
      <p:sp>
        <p:nvSpPr>
          <p:cNvPr id="486" name="Google Shape;486;p38"/>
          <p:cNvSpPr txBox="1"/>
          <p:nvPr/>
        </p:nvSpPr>
        <p:spPr>
          <a:xfrm>
            <a:off x="1433400" y="1542125"/>
            <a:ext cx="6900900" cy="3000000"/>
          </a:xfrm>
          <a:prstGeom prst="rect">
            <a:avLst/>
          </a:prstGeom>
          <a:noFill/>
          <a:ln>
            <a:noFill/>
          </a:ln>
        </p:spPr>
        <p:txBody>
          <a:bodyPr spcFirstLastPara="1" wrap="square" lIns="91425" tIns="91425" rIns="91425" bIns="91425" anchor="t" anchorCtr="0">
            <a:noAutofit/>
          </a:bodyPr>
          <a:lstStyle/>
          <a:p>
            <a:pPr marL="488950" lvl="0" indent="-342900" algn="l" rtl="0">
              <a:lnSpc>
                <a:spcPct val="115000"/>
              </a:lnSpc>
              <a:spcBef>
                <a:spcPts val="0"/>
              </a:spcBef>
              <a:spcAft>
                <a:spcPts val="0"/>
              </a:spcAft>
              <a:buClr>
                <a:schemeClr val="dk2"/>
              </a:buClr>
              <a:buSzPts val="1300"/>
              <a:buFont typeface="+mj-lt"/>
              <a:buAutoNum type="arabicPeriod"/>
            </a:pPr>
            <a:r>
              <a:rPr lang="es" sz="1300" dirty="0">
                <a:solidFill>
                  <a:schemeClr val="dk2"/>
                </a:solidFill>
                <a:latin typeface="Nunito"/>
                <a:ea typeface="Nunito"/>
                <a:cs typeface="Nunito"/>
                <a:sym typeface="Nunito"/>
              </a:rPr>
              <a:t>Calculamos la solución de mínimos cuadrados del sistema lineal sobredeterminado:</a:t>
            </a:r>
            <a:endParaRPr sz="1300" dirty="0">
              <a:solidFill>
                <a:schemeClr val="dk2"/>
              </a:solidFill>
              <a:latin typeface="Nunito"/>
              <a:ea typeface="Nunito"/>
              <a:cs typeface="Nunito"/>
              <a:sym typeface="Nunito"/>
            </a:endParaRPr>
          </a:p>
          <a:p>
            <a:pPr marL="800100" lvl="0" indent="-342900" algn="l" rtl="0">
              <a:lnSpc>
                <a:spcPct val="115000"/>
              </a:lnSpc>
              <a:spcBef>
                <a:spcPts val="1600"/>
              </a:spcBef>
              <a:spcAft>
                <a:spcPts val="0"/>
              </a:spcAft>
              <a:buFont typeface="+mj-lt"/>
              <a:buAutoNum type="arabicPeriod"/>
            </a:pPr>
            <a:endParaRPr sz="1300" dirty="0">
              <a:solidFill>
                <a:schemeClr val="dk2"/>
              </a:solidFill>
              <a:latin typeface="Nunito"/>
              <a:ea typeface="Nunito"/>
              <a:cs typeface="Nunito"/>
              <a:sym typeface="Nunito"/>
            </a:endParaRPr>
          </a:p>
          <a:p>
            <a:pPr marL="800100" lvl="0" indent="-342900" algn="l" rtl="0">
              <a:lnSpc>
                <a:spcPct val="115000"/>
              </a:lnSpc>
              <a:spcBef>
                <a:spcPts val="1600"/>
              </a:spcBef>
              <a:spcAft>
                <a:spcPts val="0"/>
              </a:spcAft>
              <a:buFont typeface="+mj-lt"/>
              <a:buAutoNum type="arabicPeriod"/>
            </a:pPr>
            <a:endParaRPr sz="1300" dirty="0">
              <a:solidFill>
                <a:schemeClr val="dk2"/>
              </a:solidFill>
              <a:latin typeface="Nunito"/>
              <a:ea typeface="Nunito"/>
              <a:cs typeface="Nunito"/>
              <a:sym typeface="Nunito"/>
            </a:endParaRPr>
          </a:p>
          <a:p>
            <a:pPr marL="800100" lvl="0" indent="-342900" algn="l" rtl="0">
              <a:lnSpc>
                <a:spcPct val="115000"/>
              </a:lnSpc>
              <a:spcBef>
                <a:spcPts val="1600"/>
              </a:spcBef>
              <a:spcAft>
                <a:spcPts val="0"/>
              </a:spcAft>
              <a:buFont typeface="+mj-lt"/>
              <a:buAutoNum type="arabicPeriod"/>
            </a:pPr>
            <a:endParaRPr sz="1300" dirty="0">
              <a:solidFill>
                <a:schemeClr val="dk2"/>
              </a:solidFill>
              <a:latin typeface="Nunito"/>
              <a:ea typeface="Nunito"/>
              <a:cs typeface="Nunito"/>
              <a:sym typeface="Nunito"/>
            </a:endParaRPr>
          </a:p>
          <a:p>
            <a:pPr marL="800100" lvl="0" indent="-342900" algn="l" rtl="0">
              <a:lnSpc>
                <a:spcPct val="115000"/>
              </a:lnSpc>
              <a:spcBef>
                <a:spcPts val="1600"/>
              </a:spcBef>
              <a:spcAft>
                <a:spcPts val="0"/>
              </a:spcAft>
              <a:buFont typeface="+mj-lt"/>
              <a:buAutoNum type="arabicPeriod"/>
            </a:pPr>
            <a:endParaRPr sz="1300" dirty="0">
              <a:solidFill>
                <a:schemeClr val="dk2"/>
              </a:solidFill>
              <a:latin typeface="Nunito"/>
              <a:ea typeface="Nunito"/>
              <a:cs typeface="Nunito"/>
              <a:sym typeface="Nunito"/>
            </a:endParaRPr>
          </a:p>
          <a:p>
            <a:pPr marL="488950" lvl="0" indent="-342900" algn="l" rtl="0">
              <a:lnSpc>
                <a:spcPct val="115000"/>
              </a:lnSpc>
              <a:spcBef>
                <a:spcPts val="1600"/>
              </a:spcBef>
              <a:spcAft>
                <a:spcPts val="0"/>
              </a:spcAft>
              <a:buClr>
                <a:schemeClr val="dk2"/>
              </a:buClr>
              <a:buSzPts val="1300"/>
              <a:buFont typeface="+mj-lt"/>
              <a:buAutoNum type="arabicPeriod"/>
            </a:pPr>
            <a:r>
              <a:rPr lang="es" sz="1300" dirty="0">
                <a:solidFill>
                  <a:schemeClr val="dk2"/>
                </a:solidFill>
                <a:latin typeface="Nunito"/>
                <a:ea typeface="Nunito"/>
                <a:cs typeface="Nunito"/>
                <a:sym typeface="Nunito"/>
              </a:rPr>
              <a:t>Normalizamos: </a:t>
            </a:r>
            <a:endParaRPr sz="1300" dirty="0">
              <a:solidFill>
                <a:schemeClr val="dk2"/>
              </a:solidFill>
              <a:latin typeface="Nunito"/>
              <a:ea typeface="Nunito"/>
              <a:cs typeface="Nunito"/>
              <a:sym typeface="Nunito"/>
            </a:endParaRPr>
          </a:p>
          <a:p>
            <a:pPr marL="342900" lvl="0" indent="-342900" algn="l" rtl="0">
              <a:lnSpc>
                <a:spcPct val="115000"/>
              </a:lnSpc>
              <a:spcBef>
                <a:spcPts val="1600"/>
              </a:spcBef>
              <a:spcAft>
                <a:spcPts val="0"/>
              </a:spcAft>
              <a:buFont typeface="+mj-lt"/>
              <a:buAutoNum type="arabicPeriod"/>
            </a:pPr>
            <a:endParaRPr sz="1300" dirty="0">
              <a:solidFill>
                <a:schemeClr val="dk2"/>
              </a:solidFill>
              <a:latin typeface="Nunito"/>
              <a:ea typeface="Nunito"/>
              <a:cs typeface="Nunito"/>
              <a:sym typeface="Nunito"/>
            </a:endParaRPr>
          </a:p>
          <a:p>
            <a:pPr marL="488950" lvl="0" indent="-342900" algn="l" rtl="0">
              <a:lnSpc>
                <a:spcPct val="115000"/>
              </a:lnSpc>
              <a:spcBef>
                <a:spcPts val="0"/>
              </a:spcBef>
              <a:spcAft>
                <a:spcPts val="0"/>
              </a:spcAft>
              <a:buClr>
                <a:schemeClr val="dk2"/>
              </a:buClr>
              <a:buSzPts val="1300"/>
              <a:buFont typeface="+mj-lt"/>
              <a:buAutoNum type="arabicPeriod"/>
            </a:pPr>
            <a:r>
              <a:rPr lang="es" sz="1300" dirty="0">
                <a:solidFill>
                  <a:schemeClr val="dk2"/>
                </a:solidFill>
                <a:latin typeface="Nunito"/>
                <a:ea typeface="Nunito"/>
                <a:cs typeface="Nunito"/>
                <a:sym typeface="Nunito"/>
              </a:rPr>
              <a:t>En w obtenemos un vector con los pesos de prioridad de las alternativas</a:t>
            </a:r>
            <a:endParaRPr sz="1300" dirty="0">
              <a:solidFill>
                <a:schemeClr val="dk2"/>
              </a:solidFill>
              <a:latin typeface="Nunito"/>
              <a:ea typeface="Nunito"/>
              <a:cs typeface="Nunito"/>
              <a:sym typeface="Nunito"/>
            </a:endParaRPr>
          </a:p>
        </p:txBody>
      </p:sp>
      <p:pic>
        <p:nvPicPr>
          <p:cNvPr id="487" name="Google Shape;487;p38"/>
          <p:cNvPicPr preferRelativeResize="0"/>
          <p:nvPr/>
        </p:nvPicPr>
        <p:blipFill>
          <a:blip r:embed="rId5">
            <a:alphaModFix/>
          </a:blip>
          <a:stretch>
            <a:fillRect/>
          </a:stretch>
        </p:blipFill>
        <p:spPr>
          <a:xfrm>
            <a:off x="3194375" y="3751925"/>
            <a:ext cx="1801400" cy="345725"/>
          </a:xfrm>
          <a:prstGeom prst="rect">
            <a:avLst/>
          </a:prstGeom>
          <a:noFill/>
          <a:ln>
            <a:noFill/>
          </a:ln>
        </p:spPr>
      </p:pic>
      <p:pic>
        <p:nvPicPr>
          <p:cNvPr id="488" name="Google Shape;488;p38"/>
          <p:cNvPicPr preferRelativeResize="0"/>
          <p:nvPr/>
        </p:nvPicPr>
        <p:blipFill rotWithShape="1">
          <a:blip r:embed="rId6">
            <a:alphaModFix/>
          </a:blip>
          <a:srcRect l="27914" t="27631" r="33914" b="24537"/>
          <a:stretch/>
        </p:blipFill>
        <p:spPr>
          <a:xfrm>
            <a:off x="3781912" y="2041475"/>
            <a:ext cx="2067173" cy="1457101"/>
          </a:xfrm>
          <a:prstGeom prst="rect">
            <a:avLst/>
          </a:prstGeom>
          <a:noFill/>
          <a:ln>
            <a:noFill/>
          </a:ln>
        </p:spPr>
      </p:pic>
      <p:pic>
        <p:nvPicPr>
          <p:cNvPr id="4" name="Audio 3">
            <a:hlinkClick r:id="" action="ppaction://media"/>
            <a:extLst>
              <a:ext uri="{FF2B5EF4-FFF2-40B4-BE49-F238E27FC236}">
                <a16:creationId xmlns:a16="http://schemas.microsoft.com/office/drawing/2014/main" id="{856A0151-0A1A-4394-900E-5D10613624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840"/>
    </mc:Choice>
    <mc:Fallback xmlns="">
      <p:transition spd="slow" advTm="28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39"/>
          <p:cNvSpPr txBox="1">
            <a:spLocks noGrp="1"/>
          </p:cNvSpPr>
          <p:nvPr>
            <p:ph type="title"/>
          </p:nvPr>
        </p:nvSpPr>
        <p:spPr>
          <a:xfrm>
            <a:off x="1388625" y="772725"/>
            <a:ext cx="6366900" cy="18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Métrica 1</a:t>
            </a:r>
            <a:endParaRPr/>
          </a:p>
        </p:txBody>
      </p:sp>
      <p:sp>
        <p:nvSpPr>
          <p:cNvPr id="494" name="Google Shape;494;p39"/>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a:t>Método que minimiza la métrica vectorial 1</a:t>
            </a:r>
            <a:endParaRPr/>
          </a:p>
        </p:txBody>
      </p:sp>
      <p:pic>
        <p:nvPicPr>
          <p:cNvPr id="2" name="Audio 1">
            <a:hlinkClick r:id="" action="ppaction://media"/>
            <a:extLst>
              <a:ext uri="{FF2B5EF4-FFF2-40B4-BE49-F238E27FC236}">
                <a16:creationId xmlns:a16="http://schemas.microsoft.com/office/drawing/2014/main" id="{DC6311C5-EB7B-4821-AD79-A2A9EACB1C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
        <p:nvSpPr>
          <p:cNvPr id="5" name="CuadroTexto 4">
            <a:extLst>
              <a:ext uri="{FF2B5EF4-FFF2-40B4-BE49-F238E27FC236}">
                <a16:creationId xmlns:a16="http://schemas.microsoft.com/office/drawing/2014/main" id="{1D6ECC9F-D4FD-4255-B9BD-C6D9DCBD1E33}"/>
              </a:ext>
            </a:extLst>
          </p:cNvPr>
          <p:cNvSpPr txBox="1"/>
          <p:nvPr/>
        </p:nvSpPr>
        <p:spPr>
          <a:xfrm>
            <a:off x="7624583" y="0"/>
            <a:ext cx="1519417" cy="461665"/>
          </a:xfrm>
          <a:prstGeom prst="rect">
            <a:avLst/>
          </a:prstGeom>
          <a:noFill/>
        </p:spPr>
        <p:txBody>
          <a:bodyPr wrap="square" rtlCol="0">
            <a:spAutoFit/>
          </a:bodyPr>
          <a:lstStyle/>
          <a:p>
            <a:r>
              <a:rPr lang="es-ES" sz="2400" dirty="0">
                <a:solidFill>
                  <a:srgbClr val="F75B31"/>
                </a:solidFill>
                <a:effectLst>
                  <a:outerShdw blurRad="114300" dist="50800" dir="5400000" algn="ctr" rotWithShape="0">
                    <a:schemeClr val="bg2"/>
                  </a:outerShdw>
                </a:effectLst>
                <a:latin typeface="Haettenschweiler" panose="020B0706040902060204" pitchFamily="34" charset="0"/>
              </a:rPr>
              <a:t>Hablando: AGC</a:t>
            </a:r>
          </a:p>
        </p:txBody>
      </p:sp>
    </p:spTree>
  </p:cSld>
  <p:clrMapOvr>
    <a:masterClrMapping/>
  </p:clrMapOvr>
  <mc:AlternateContent xmlns:mc="http://schemas.openxmlformats.org/markup-compatibility/2006" xmlns:p14="http://schemas.microsoft.com/office/powerpoint/2010/main">
    <mc:Choice Requires="p14">
      <p:transition spd="slow" p14:dur="2000" advTm="4679"/>
    </mc:Choice>
    <mc:Fallback xmlns="">
      <p:transition spd="slow" advTm="4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1"/>
                            </p:stCondLst>
                            <p:childTnLst>
                              <p:par>
                                <p:cTn id="8" presetID="10"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u="sng"/>
              <a:t>Métrica 1</a:t>
            </a:r>
            <a:endParaRPr u="sng"/>
          </a:p>
        </p:txBody>
      </p:sp>
      <p:sp>
        <p:nvSpPr>
          <p:cNvPr id="500" name="Google Shape;500;p40"/>
          <p:cNvSpPr txBox="1">
            <a:spLocks noGrp="1"/>
          </p:cNvSpPr>
          <p:nvPr>
            <p:ph type="body" idx="1"/>
          </p:nvPr>
        </p:nvSpPr>
        <p:spPr>
          <a:xfrm>
            <a:off x="1303800" y="14566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Se buscan los w</a:t>
            </a:r>
            <a:r>
              <a:rPr lang="es" baseline="-25000" dirty="0"/>
              <a:t>1</a:t>
            </a:r>
            <a:r>
              <a:rPr lang="es" dirty="0"/>
              <a:t>,… , w</a:t>
            </a:r>
            <a:r>
              <a:rPr lang="es" baseline="-25000" dirty="0"/>
              <a:t>n</a:t>
            </a:r>
            <a:r>
              <a:rPr lang="es" dirty="0"/>
              <a:t> positivos que mejor ajustan los datos m</a:t>
            </a:r>
            <a:r>
              <a:rPr lang="es-ES" baseline="30000" dirty="0"/>
              <a:t>k</a:t>
            </a:r>
            <a:r>
              <a:rPr lang="es" baseline="-25000" dirty="0"/>
              <a:t>i j</a:t>
            </a:r>
            <a:r>
              <a:rPr lang="es" dirty="0"/>
              <a:t> en el sentido que minimicen la métrica vectorial 1:</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r>
              <a:rPr lang="es" dirty="0"/>
              <a:t>Para resolver la </a:t>
            </a:r>
            <a:r>
              <a:rPr lang="es" b="1" dirty="0"/>
              <a:t>no linealidad</a:t>
            </a:r>
            <a:r>
              <a:rPr lang="es" dirty="0"/>
              <a:t>, utilizaremos dos técnicas para linealizar el problema:</a:t>
            </a:r>
            <a:endParaRPr dirty="0"/>
          </a:p>
          <a:p>
            <a:pPr marL="457200" lvl="0" indent="-311150" algn="l" rtl="0">
              <a:spcBef>
                <a:spcPts val="1600"/>
              </a:spcBef>
              <a:spcAft>
                <a:spcPts val="0"/>
              </a:spcAft>
              <a:buSzPts val="1300"/>
              <a:buChar char="●"/>
            </a:pPr>
            <a:r>
              <a:rPr lang="es" dirty="0"/>
              <a:t>Transformación logarítmica</a:t>
            </a:r>
            <a:endParaRPr dirty="0"/>
          </a:p>
          <a:p>
            <a:pPr marL="457200" lvl="0" indent="-311150" algn="l" rtl="0">
              <a:spcBef>
                <a:spcPts val="0"/>
              </a:spcBef>
              <a:spcAft>
                <a:spcPts val="0"/>
              </a:spcAft>
              <a:buSzPts val="1300"/>
              <a:buChar char="●"/>
            </a:pPr>
            <a:r>
              <a:rPr lang="es" dirty="0"/>
              <a:t>Problema ponderado</a:t>
            </a:r>
            <a:endParaRPr dirty="0"/>
          </a:p>
          <a:p>
            <a:pPr marL="0" lvl="0" indent="0" algn="l" rtl="0">
              <a:spcBef>
                <a:spcPts val="1600"/>
              </a:spcBef>
              <a:spcAft>
                <a:spcPts val="0"/>
              </a:spcAft>
              <a:buNone/>
            </a:pPr>
            <a:r>
              <a:rPr lang="es" b="1" dirty="0"/>
              <a:t>No es diferenciable</a:t>
            </a:r>
            <a:r>
              <a:rPr lang="es" dirty="0"/>
              <a:t>, así que lo transformaremos a un problema equivalente de programación lineal introduciendo nuevas variables.</a:t>
            </a:r>
            <a:endParaRPr dirty="0"/>
          </a:p>
          <a:p>
            <a:pPr marL="0" lvl="0" indent="0" algn="l" rtl="0">
              <a:spcBef>
                <a:spcPts val="1600"/>
              </a:spcBef>
              <a:spcAft>
                <a:spcPts val="1600"/>
              </a:spcAft>
              <a:buNone/>
            </a:pPr>
            <a:endParaRPr dirty="0"/>
          </a:p>
        </p:txBody>
      </p:sp>
      <p:pic>
        <p:nvPicPr>
          <p:cNvPr id="501" name="Google Shape;501;p40"/>
          <p:cNvPicPr preferRelativeResize="0"/>
          <p:nvPr/>
        </p:nvPicPr>
        <p:blipFill>
          <a:blip r:embed="rId5">
            <a:alphaModFix/>
          </a:blip>
          <a:stretch>
            <a:fillRect/>
          </a:stretch>
        </p:blipFill>
        <p:spPr>
          <a:xfrm>
            <a:off x="3410813" y="2278688"/>
            <a:ext cx="2322375" cy="586125"/>
          </a:xfrm>
          <a:prstGeom prst="rect">
            <a:avLst/>
          </a:prstGeom>
          <a:noFill/>
          <a:ln>
            <a:noFill/>
          </a:ln>
        </p:spPr>
      </p:pic>
      <p:sp>
        <p:nvSpPr>
          <p:cNvPr id="502" name="Google Shape;502;p40"/>
          <p:cNvSpPr/>
          <p:nvPr/>
        </p:nvSpPr>
        <p:spPr>
          <a:xfrm>
            <a:off x="2739925" y="2155800"/>
            <a:ext cx="3924900" cy="83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Entrada de lápiz 1">
                <a:extLst>
                  <a:ext uri="{FF2B5EF4-FFF2-40B4-BE49-F238E27FC236}">
                    <a16:creationId xmlns:a16="http://schemas.microsoft.com/office/drawing/2014/main" id="{0C3F98A0-C911-4B8C-AEF7-A8E3AF5A87E4}"/>
                  </a:ext>
                </a:extLst>
              </p14:cNvPr>
              <p14:cNvContentPartPr/>
              <p14:nvPr>
                <p:extLst>
                  <p:ext uri="{42D2F446-02D8-4167-A562-619A0277C38B}">
                    <p15:isNarration xmlns:p15="http://schemas.microsoft.com/office/powerpoint/2012/main" val="1"/>
                  </p:ext>
                </p:extLst>
              </p14:nvPr>
            </p14:nvContentPartPr>
            <p14:xfrm>
              <a:off x="5789160" y="2326680"/>
              <a:ext cx="245520" cy="185760"/>
            </p14:xfrm>
          </p:contentPart>
        </mc:Choice>
        <mc:Fallback xmlns="">
          <p:pic>
            <p:nvPicPr>
              <p:cNvPr id="2" name="Entrada de lápiz 1">
                <a:extLst>
                  <a:ext uri="{FF2B5EF4-FFF2-40B4-BE49-F238E27FC236}">
                    <a16:creationId xmlns:a16="http://schemas.microsoft.com/office/drawing/2014/main" id="{0C3F98A0-C911-4B8C-AEF7-A8E3AF5A87E4}"/>
                  </a:ext>
                </a:extLst>
              </p:cNvPr>
              <p:cNvPicPr>
                <a:picLocks noGrp="1" noRot="1" noChangeAspect="1" noMove="1" noResize="1" noEditPoints="1" noAdjustHandles="1" noChangeArrowheads="1" noChangeShapeType="1"/>
              </p:cNvPicPr>
              <p:nvPr/>
            </p:nvPicPr>
            <p:blipFill>
              <a:blip r:embed="rId7"/>
              <a:stretch>
                <a:fillRect/>
              </a:stretch>
            </p:blipFill>
            <p:spPr>
              <a:xfrm>
                <a:off x="5779800" y="2317320"/>
                <a:ext cx="264240" cy="204480"/>
              </a:xfrm>
              <a:prstGeom prst="rect">
                <a:avLst/>
              </a:prstGeom>
            </p:spPr>
          </p:pic>
        </mc:Fallback>
      </mc:AlternateContent>
      <p:pic>
        <p:nvPicPr>
          <p:cNvPr id="3" name="Audio 2">
            <a:hlinkClick r:id="" action="ppaction://media"/>
            <a:extLst>
              <a:ext uri="{FF2B5EF4-FFF2-40B4-BE49-F238E27FC236}">
                <a16:creationId xmlns:a16="http://schemas.microsoft.com/office/drawing/2014/main" id="{DE84ABE1-21B2-40BD-AA0B-BDF74E335A9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549"/>
    </mc:Choice>
    <mc:Fallback xmlns="">
      <p:transition spd="slow" advTm="26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u="sng"/>
              <a:t>Métrica 1</a:t>
            </a:r>
            <a:r>
              <a:rPr lang="es"/>
              <a:t> - Transformación logarítmica</a:t>
            </a:r>
            <a:endParaRPr/>
          </a:p>
        </p:txBody>
      </p:sp>
      <p:sp>
        <p:nvSpPr>
          <p:cNvPr id="508" name="Google Shape;508;p41"/>
          <p:cNvSpPr txBox="1">
            <a:spLocks noGrp="1"/>
          </p:cNvSpPr>
          <p:nvPr>
            <p:ph type="body" idx="1"/>
          </p:nvPr>
        </p:nvSpPr>
        <p:spPr>
          <a:xfrm>
            <a:off x="1303800" y="1532850"/>
            <a:ext cx="7030500" cy="2179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s" dirty="0"/>
              <a:t>Aplicando la transformación logarítmica obtenemos: </a:t>
            </a:r>
            <a:endParaRPr dirty="0"/>
          </a:p>
          <a:p>
            <a:pPr marL="800100" lvl="0" indent="-342900" algn="l" rtl="0">
              <a:spcBef>
                <a:spcPts val="1600"/>
              </a:spcBef>
              <a:spcAft>
                <a:spcPts val="0"/>
              </a:spcAft>
              <a:buFont typeface="+mj-lt"/>
              <a:buAutoNum type="arabicPeriod"/>
            </a:pPr>
            <a:endParaRPr dirty="0"/>
          </a:p>
          <a:p>
            <a:pPr marL="457200" lvl="0" indent="-311150" algn="l" rtl="0">
              <a:spcBef>
                <a:spcPts val="1600"/>
              </a:spcBef>
              <a:spcAft>
                <a:spcPts val="0"/>
              </a:spcAft>
              <a:buSzPts val="1300"/>
              <a:buAutoNum type="arabicPeriod"/>
            </a:pPr>
            <a:r>
              <a:rPr lang="es" dirty="0"/>
              <a:t>Introducimos las variables nᵏ</a:t>
            </a:r>
            <a:r>
              <a:rPr lang="es" baseline="-25000" dirty="0"/>
              <a:t>ij</a:t>
            </a:r>
            <a:r>
              <a:rPr lang="es" dirty="0"/>
              <a:t> y pᵏ</a:t>
            </a:r>
            <a:r>
              <a:rPr lang="es" baseline="-25000" dirty="0"/>
              <a:t>ij</a:t>
            </a:r>
            <a:r>
              <a:rPr lang="es" dirty="0"/>
              <a:t>:</a:t>
            </a:r>
            <a:endParaRPr dirty="0"/>
          </a:p>
          <a:p>
            <a:pPr marL="0" lvl="0" indent="0" algn="l" rtl="0">
              <a:spcBef>
                <a:spcPts val="1600"/>
              </a:spcBef>
              <a:spcAft>
                <a:spcPts val="0"/>
              </a:spcAft>
              <a:buNone/>
            </a:pPr>
            <a:r>
              <a:rPr lang="es" dirty="0"/>
              <a:t>                                                                   </a:t>
            </a:r>
            <a:endParaRPr dirty="0"/>
          </a:p>
          <a:p>
            <a:pPr marL="342900" lvl="0" indent="-342900" algn="l" rtl="0">
              <a:spcBef>
                <a:spcPts val="1600"/>
              </a:spcBef>
              <a:spcAft>
                <a:spcPts val="1600"/>
              </a:spcAft>
              <a:buFont typeface="+mj-lt"/>
              <a:buAutoNum type="arabicPeriod"/>
            </a:pPr>
            <a:endParaRPr dirty="0"/>
          </a:p>
        </p:txBody>
      </p:sp>
      <p:pic>
        <p:nvPicPr>
          <p:cNvPr id="509" name="Google Shape;509;p41"/>
          <p:cNvPicPr preferRelativeResize="0"/>
          <p:nvPr/>
        </p:nvPicPr>
        <p:blipFill>
          <a:blip r:embed="rId5">
            <a:alphaModFix/>
          </a:blip>
          <a:stretch>
            <a:fillRect/>
          </a:stretch>
        </p:blipFill>
        <p:spPr>
          <a:xfrm>
            <a:off x="5825200" y="1418132"/>
            <a:ext cx="2889100" cy="671593"/>
          </a:xfrm>
          <a:prstGeom prst="rect">
            <a:avLst/>
          </a:prstGeom>
          <a:noFill/>
          <a:ln>
            <a:noFill/>
          </a:ln>
        </p:spPr>
      </p:pic>
      <p:pic>
        <p:nvPicPr>
          <p:cNvPr id="510" name="Google Shape;510;p41"/>
          <p:cNvPicPr preferRelativeResize="0"/>
          <p:nvPr/>
        </p:nvPicPr>
        <p:blipFill>
          <a:blip r:embed="rId6">
            <a:alphaModFix/>
          </a:blip>
          <a:stretch>
            <a:fillRect/>
          </a:stretch>
        </p:blipFill>
        <p:spPr>
          <a:xfrm>
            <a:off x="1859850" y="2776963"/>
            <a:ext cx="3135867" cy="396000"/>
          </a:xfrm>
          <a:prstGeom prst="rect">
            <a:avLst/>
          </a:prstGeom>
          <a:noFill/>
          <a:ln>
            <a:noFill/>
          </a:ln>
        </p:spPr>
      </p:pic>
      <p:pic>
        <p:nvPicPr>
          <p:cNvPr id="511" name="Google Shape;511;p41"/>
          <p:cNvPicPr preferRelativeResize="0"/>
          <p:nvPr/>
        </p:nvPicPr>
        <p:blipFill>
          <a:blip r:embed="rId7">
            <a:alphaModFix/>
          </a:blip>
          <a:stretch>
            <a:fillRect/>
          </a:stretch>
        </p:blipFill>
        <p:spPr>
          <a:xfrm>
            <a:off x="1859848" y="3290100"/>
            <a:ext cx="3135867" cy="396000"/>
          </a:xfrm>
          <a:prstGeom prst="rect">
            <a:avLst/>
          </a:prstGeom>
          <a:noFill/>
          <a:ln>
            <a:noFill/>
          </a:ln>
        </p:spPr>
      </p:pic>
      <p:grpSp>
        <p:nvGrpSpPr>
          <p:cNvPr id="512" name="Google Shape;512;p41"/>
          <p:cNvGrpSpPr/>
          <p:nvPr/>
        </p:nvGrpSpPr>
        <p:grpSpPr>
          <a:xfrm>
            <a:off x="3785663" y="3942863"/>
            <a:ext cx="2143125" cy="894563"/>
            <a:chOff x="3785663" y="3942863"/>
            <a:chExt cx="2143125" cy="894563"/>
          </a:xfrm>
        </p:grpSpPr>
        <p:pic>
          <p:nvPicPr>
            <p:cNvPr id="513" name="Google Shape;513;p41"/>
            <p:cNvPicPr preferRelativeResize="0"/>
            <p:nvPr/>
          </p:nvPicPr>
          <p:blipFill>
            <a:blip r:embed="rId8">
              <a:alphaModFix/>
            </a:blip>
            <a:stretch>
              <a:fillRect/>
            </a:stretch>
          </p:blipFill>
          <p:spPr>
            <a:xfrm>
              <a:off x="3799938" y="3942863"/>
              <a:ext cx="1809750" cy="228600"/>
            </a:xfrm>
            <a:prstGeom prst="rect">
              <a:avLst/>
            </a:prstGeom>
            <a:noFill/>
            <a:ln>
              <a:noFill/>
            </a:ln>
          </p:spPr>
        </p:pic>
        <p:pic>
          <p:nvPicPr>
            <p:cNvPr id="514" name="Google Shape;514;p41"/>
            <p:cNvPicPr preferRelativeResize="0"/>
            <p:nvPr/>
          </p:nvPicPr>
          <p:blipFill>
            <a:blip r:embed="rId9">
              <a:alphaModFix/>
            </a:blip>
            <a:stretch>
              <a:fillRect/>
            </a:stretch>
          </p:blipFill>
          <p:spPr>
            <a:xfrm>
              <a:off x="3785675" y="4275850"/>
              <a:ext cx="1685886" cy="228600"/>
            </a:xfrm>
            <a:prstGeom prst="rect">
              <a:avLst/>
            </a:prstGeom>
            <a:noFill/>
            <a:ln>
              <a:noFill/>
            </a:ln>
          </p:spPr>
        </p:pic>
        <p:pic>
          <p:nvPicPr>
            <p:cNvPr id="515" name="Google Shape;515;p41"/>
            <p:cNvPicPr preferRelativeResize="0"/>
            <p:nvPr/>
          </p:nvPicPr>
          <p:blipFill>
            <a:blip r:embed="rId10">
              <a:alphaModFix/>
            </a:blip>
            <a:stretch>
              <a:fillRect/>
            </a:stretch>
          </p:blipFill>
          <p:spPr>
            <a:xfrm>
              <a:off x="3785663" y="4608825"/>
              <a:ext cx="2143125" cy="228600"/>
            </a:xfrm>
            <a:prstGeom prst="rect">
              <a:avLst/>
            </a:prstGeom>
            <a:noFill/>
            <a:ln>
              <a:noFill/>
            </a:ln>
          </p:spPr>
        </p:pic>
      </p:grpSp>
      <p:sp>
        <p:nvSpPr>
          <p:cNvPr id="516" name="Google Shape;516;p41"/>
          <p:cNvSpPr txBox="1"/>
          <p:nvPr/>
        </p:nvSpPr>
        <p:spPr>
          <a:xfrm>
            <a:off x="2240850" y="3879700"/>
            <a:ext cx="1449600" cy="44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 sz="1300">
                <a:solidFill>
                  <a:schemeClr val="dk2"/>
                </a:solidFill>
                <a:latin typeface="Nunito"/>
                <a:ea typeface="Nunito"/>
                <a:cs typeface="Nunito"/>
                <a:sym typeface="Nunito"/>
              </a:rPr>
              <a:t>Se observa que:</a:t>
            </a:r>
            <a:endParaRPr sz="1300">
              <a:solidFill>
                <a:schemeClr val="dk2"/>
              </a:solidFill>
              <a:latin typeface="Nunito"/>
              <a:ea typeface="Nunito"/>
              <a:cs typeface="Nunito"/>
              <a:sym typeface="Nunito"/>
            </a:endParaRPr>
          </a:p>
        </p:txBody>
      </p:sp>
      <p:sp>
        <p:nvSpPr>
          <p:cNvPr id="517" name="Google Shape;517;p41"/>
          <p:cNvSpPr txBox="1"/>
          <p:nvPr/>
        </p:nvSpPr>
        <p:spPr>
          <a:xfrm>
            <a:off x="5046375" y="2792700"/>
            <a:ext cx="2099100" cy="3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i="1">
                <a:latin typeface="Nunito"/>
                <a:ea typeface="Nunito"/>
                <a:cs typeface="Nunito"/>
                <a:sym typeface="Nunito"/>
              </a:rPr>
              <a:t>Desviación negativa</a:t>
            </a:r>
            <a:endParaRPr b="1" i="1">
              <a:latin typeface="Nunito"/>
              <a:ea typeface="Nunito"/>
              <a:cs typeface="Nunito"/>
              <a:sym typeface="Nunito"/>
            </a:endParaRPr>
          </a:p>
        </p:txBody>
      </p:sp>
      <p:sp>
        <p:nvSpPr>
          <p:cNvPr id="518" name="Google Shape;518;p41"/>
          <p:cNvSpPr txBox="1"/>
          <p:nvPr/>
        </p:nvSpPr>
        <p:spPr>
          <a:xfrm>
            <a:off x="5046375" y="3249900"/>
            <a:ext cx="2366700" cy="3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i="1">
                <a:latin typeface="Nunito"/>
                <a:ea typeface="Nunito"/>
                <a:cs typeface="Nunito"/>
                <a:sym typeface="Nunito"/>
              </a:rPr>
              <a:t>Desviación positiva</a:t>
            </a:r>
            <a:endParaRPr b="1" i="1">
              <a:latin typeface="Nunito"/>
              <a:ea typeface="Nunito"/>
              <a:cs typeface="Nunito"/>
              <a:sym typeface="Nunito"/>
            </a:endParaRPr>
          </a:p>
        </p:txBody>
      </p:sp>
      <p:sp>
        <p:nvSpPr>
          <p:cNvPr id="519" name="Google Shape;519;p41"/>
          <p:cNvSpPr txBox="1"/>
          <p:nvPr/>
        </p:nvSpPr>
        <p:spPr>
          <a:xfrm>
            <a:off x="5976500" y="4540875"/>
            <a:ext cx="2889000" cy="3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i="1">
                <a:latin typeface="Nunito"/>
                <a:ea typeface="Nunito"/>
                <a:cs typeface="Nunito"/>
                <a:sym typeface="Nunito"/>
              </a:rPr>
              <a:t>(Si uno es distinto de cero el otro es cero)</a:t>
            </a:r>
            <a:endParaRPr sz="1100" i="1">
              <a:latin typeface="Nunito"/>
              <a:ea typeface="Nunito"/>
              <a:cs typeface="Nunito"/>
              <a:sym typeface="Nunito"/>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2" name="Entrada de lápiz 1">
                <a:extLst>
                  <a:ext uri="{FF2B5EF4-FFF2-40B4-BE49-F238E27FC236}">
                    <a16:creationId xmlns:a16="http://schemas.microsoft.com/office/drawing/2014/main" id="{C1175FAA-B815-4B89-9BAA-EABA54DFDB1E}"/>
                  </a:ext>
                </a:extLst>
              </p14:cNvPr>
              <p14:cNvContentPartPr/>
              <p14:nvPr>
                <p:extLst>
                  <p:ext uri="{42D2F446-02D8-4167-A562-619A0277C38B}">
                    <p15:isNarration xmlns:p15="http://schemas.microsoft.com/office/powerpoint/2012/main" val="1"/>
                  </p:ext>
                </p:extLst>
              </p14:nvPr>
            </p14:nvContentPartPr>
            <p14:xfrm>
              <a:off x="1746360" y="1292040"/>
              <a:ext cx="7086960" cy="2775240"/>
            </p14:xfrm>
          </p:contentPart>
        </mc:Choice>
        <mc:Fallback xmlns="">
          <p:pic>
            <p:nvPicPr>
              <p:cNvPr id="2" name="Entrada de lápiz 1">
                <a:extLst>
                  <a:ext uri="{FF2B5EF4-FFF2-40B4-BE49-F238E27FC236}">
                    <a16:creationId xmlns:a16="http://schemas.microsoft.com/office/drawing/2014/main" id="{C1175FAA-B815-4B89-9BAA-EABA54DFDB1E}"/>
                  </a:ext>
                </a:extLst>
              </p:cNvPr>
              <p:cNvPicPr>
                <a:picLocks noGrp="1" noRot="1" noChangeAspect="1" noMove="1" noResize="1" noEditPoints="1" noAdjustHandles="1" noChangeArrowheads="1" noChangeShapeType="1"/>
              </p:cNvPicPr>
              <p:nvPr/>
            </p:nvPicPr>
            <p:blipFill>
              <a:blip r:embed="rId12"/>
              <a:stretch>
                <a:fillRect/>
              </a:stretch>
            </p:blipFill>
            <p:spPr>
              <a:xfrm>
                <a:off x="1737000" y="1282680"/>
                <a:ext cx="7105680" cy="2793960"/>
              </a:xfrm>
              <a:prstGeom prst="rect">
                <a:avLst/>
              </a:prstGeom>
            </p:spPr>
          </p:pic>
        </mc:Fallback>
      </mc:AlternateContent>
      <p:pic>
        <p:nvPicPr>
          <p:cNvPr id="3" name="Audio 2">
            <a:hlinkClick r:id="" action="ppaction://media"/>
            <a:extLst>
              <a:ext uri="{FF2B5EF4-FFF2-40B4-BE49-F238E27FC236}">
                <a16:creationId xmlns:a16="http://schemas.microsoft.com/office/drawing/2014/main" id="{526BA166-6339-4639-822D-A397EFC67C47}"/>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397"/>
    </mc:Choice>
    <mc:Fallback xmlns="">
      <p:transition spd="slow" advTm="35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Introducción</a:t>
            </a:r>
            <a:endParaRPr/>
          </a:p>
        </p:txBody>
      </p:sp>
      <p:pic>
        <p:nvPicPr>
          <p:cNvPr id="2" name="Audio 1">
            <a:hlinkClick r:id="" action="ppaction://media"/>
            <a:extLst>
              <a:ext uri="{FF2B5EF4-FFF2-40B4-BE49-F238E27FC236}">
                <a16:creationId xmlns:a16="http://schemas.microsoft.com/office/drawing/2014/main" id="{0700B9FA-E02A-481B-B3E8-D6614901B6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80"/>
    </mc:Choice>
    <mc:Fallback xmlns="">
      <p:transition spd="slow" advTm="2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u="sng"/>
              <a:t>Métrica 1</a:t>
            </a:r>
            <a:r>
              <a:rPr lang="es"/>
              <a:t> - Transformación logarítmica</a:t>
            </a:r>
            <a:endParaRPr/>
          </a:p>
        </p:txBody>
      </p:sp>
      <p:sp>
        <p:nvSpPr>
          <p:cNvPr id="525" name="Google Shape;525;p42"/>
          <p:cNvSpPr txBox="1">
            <a:spLocks noGrp="1"/>
          </p:cNvSpPr>
          <p:nvPr>
            <p:ph type="body" idx="1"/>
          </p:nvPr>
        </p:nvSpPr>
        <p:spPr>
          <a:xfrm>
            <a:off x="1303800" y="1380450"/>
            <a:ext cx="7262100" cy="3357300"/>
          </a:xfrm>
          <a:prstGeom prst="rect">
            <a:avLst/>
          </a:prstGeom>
        </p:spPr>
        <p:txBody>
          <a:bodyPr spcFirstLastPara="1" wrap="square" lIns="91425" tIns="90000" rIns="91425" bIns="91425" anchor="t" anchorCtr="0">
            <a:noAutofit/>
          </a:bodyPr>
          <a:lstStyle/>
          <a:p>
            <a:pPr marL="0" lvl="0" indent="0" algn="l" rtl="0">
              <a:spcBef>
                <a:spcPts val="0"/>
              </a:spcBef>
              <a:spcAft>
                <a:spcPts val="0"/>
              </a:spcAft>
              <a:buNone/>
            </a:pPr>
            <a:r>
              <a:rPr lang="es" dirty="0"/>
              <a:t>El problema de programación lineal por metas resultante 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60800" lvl="0" indent="-312950" algn="l" rtl="0">
              <a:spcBef>
                <a:spcPts val="0"/>
              </a:spcBef>
              <a:spcAft>
                <a:spcPts val="0"/>
              </a:spcAft>
              <a:buSzPts val="1300"/>
              <a:buAutoNum type="arabicPeriod"/>
            </a:pPr>
            <a:r>
              <a:rPr lang="es" dirty="0"/>
              <a:t>Tomamos v del vector solución obtenido a través del método del simplex.</a:t>
            </a:r>
            <a:endParaRPr dirty="0"/>
          </a:p>
          <a:p>
            <a:pPr marL="573299" lvl="0" indent="-342900" algn="l" rtl="0">
              <a:spcBef>
                <a:spcPts val="0"/>
              </a:spcBef>
              <a:spcAft>
                <a:spcPts val="0"/>
              </a:spcAft>
              <a:buFont typeface="+mj-lt"/>
              <a:buAutoNum type="arabicPeriod"/>
            </a:pPr>
            <a:endParaRPr dirty="0"/>
          </a:p>
          <a:p>
            <a:pPr marL="460800" lvl="0" indent="-312950" algn="l" rtl="0">
              <a:spcBef>
                <a:spcPts val="0"/>
              </a:spcBef>
              <a:spcAft>
                <a:spcPts val="0"/>
              </a:spcAft>
              <a:buSzPts val="1300"/>
              <a:buAutoNum type="arabicPeriod"/>
            </a:pPr>
            <a:r>
              <a:rPr lang="es" dirty="0"/>
              <a:t>Deshacemos la transformación logarítmica:</a:t>
            </a:r>
            <a:endParaRPr dirty="0"/>
          </a:p>
          <a:p>
            <a:pPr marL="573299" lvl="0" indent="-342900" algn="l" rtl="0">
              <a:spcBef>
                <a:spcPts val="0"/>
              </a:spcBef>
              <a:spcAft>
                <a:spcPts val="0"/>
              </a:spcAft>
              <a:buFont typeface="+mj-lt"/>
              <a:buAutoNum type="arabicPeriod"/>
            </a:pPr>
            <a:endParaRPr dirty="0"/>
          </a:p>
          <a:p>
            <a:pPr marL="460800" lvl="0" indent="-312950" algn="l" rtl="0">
              <a:spcBef>
                <a:spcPts val="0"/>
              </a:spcBef>
              <a:spcAft>
                <a:spcPts val="0"/>
              </a:spcAft>
              <a:buSzPts val="1300"/>
              <a:buAutoNum type="arabicPeriod"/>
            </a:pPr>
            <a:r>
              <a:rPr lang="es" dirty="0"/>
              <a:t>Normalizamos:  </a:t>
            </a:r>
            <a:endParaRPr dirty="0"/>
          </a:p>
        </p:txBody>
      </p:sp>
      <p:pic>
        <p:nvPicPr>
          <p:cNvPr id="526" name="Google Shape;526;p42"/>
          <p:cNvPicPr preferRelativeResize="0"/>
          <p:nvPr/>
        </p:nvPicPr>
        <p:blipFill>
          <a:blip r:embed="rId5">
            <a:alphaModFix/>
          </a:blip>
          <a:stretch>
            <a:fillRect/>
          </a:stretch>
        </p:blipFill>
        <p:spPr>
          <a:xfrm>
            <a:off x="5072975" y="3763350"/>
            <a:ext cx="1571625" cy="161925"/>
          </a:xfrm>
          <a:prstGeom prst="rect">
            <a:avLst/>
          </a:prstGeom>
          <a:noFill/>
          <a:ln>
            <a:noFill/>
          </a:ln>
        </p:spPr>
      </p:pic>
      <p:pic>
        <p:nvPicPr>
          <p:cNvPr id="527" name="Google Shape;527;p42"/>
          <p:cNvPicPr preferRelativeResize="0"/>
          <p:nvPr/>
        </p:nvPicPr>
        <p:blipFill>
          <a:blip r:embed="rId6">
            <a:alphaModFix/>
          </a:blip>
          <a:stretch>
            <a:fillRect/>
          </a:stretch>
        </p:blipFill>
        <p:spPr>
          <a:xfrm>
            <a:off x="3079025" y="4166875"/>
            <a:ext cx="1801400" cy="345725"/>
          </a:xfrm>
          <a:prstGeom prst="rect">
            <a:avLst/>
          </a:prstGeom>
          <a:noFill/>
          <a:ln>
            <a:noFill/>
          </a:ln>
        </p:spPr>
      </p:pic>
      <p:grpSp>
        <p:nvGrpSpPr>
          <p:cNvPr id="528" name="Google Shape;528;p42"/>
          <p:cNvGrpSpPr/>
          <p:nvPr/>
        </p:nvGrpSpPr>
        <p:grpSpPr>
          <a:xfrm>
            <a:off x="3588899" y="1736224"/>
            <a:ext cx="2489026" cy="1315951"/>
            <a:chOff x="2998074" y="1736224"/>
            <a:chExt cx="2489026" cy="1315951"/>
          </a:xfrm>
        </p:grpSpPr>
        <p:pic>
          <p:nvPicPr>
            <p:cNvPr id="529" name="Google Shape;529;p42"/>
            <p:cNvPicPr preferRelativeResize="0"/>
            <p:nvPr/>
          </p:nvPicPr>
          <p:blipFill rotWithShape="1">
            <a:blip r:embed="rId7">
              <a:alphaModFix/>
            </a:blip>
            <a:srcRect t="43255"/>
            <a:stretch/>
          </p:blipFill>
          <p:spPr>
            <a:xfrm>
              <a:off x="3499450" y="2422900"/>
              <a:ext cx="1987650" cy="629275"/>
            </a:xfrm>
            <a:prstGeom prst="rect">
              <a:avLst/>
            </a:prstGeom>
            <a:noFill/>
            <a:ln>
              <a:noFill/>
            </a:ln>
          </p:spPr>
        </p:pic>
        <p:pic>
          <p:nvPicPr>
            <p:cNvPr id="530" name="Google Shape;530;p42"/>
            <p:cNvPicPr preferRelativeResize="0"/>
            <p:nvPr/>
          </p:nvPicPr>
          <p:blipFill rotWithShape="1">
            <a:blip r:embed="rId8">
              <a:alphaModFix/>
            </a:blip>
            <a:srcRect/>
            <a:stretch/>
          </p:blipFill>
          <p:spPr>
            <a:xfrm>
              <a:off x="2998074" y="1736224"/>
              <a:ext cx="2161900" cy="472125"/>
            </a:xfrm>
            <a:prstGeom prst="rect">
              <a:avLst/>
            </a:prstGeom>
            <a:noFill/>
            <a:ln>
              <a:noFill/>
            </a:ln>
          </p:spPr>
        </p:pic>
        <p:pic>
          <p:nvPicPr>
            <p:cNvPr id="531" name="Google Shape;531;p42"/>
            <p:cNvPicPr preferRelativeResize="0"/>
            <p:nvPr/>
          </p:nvPicPr>
          <p:blipFill>
            <a:blip r:embed="rId9">
              <a:alphaModFix/>
            </a:blip>
            <a:stretch>
              <a:fillRect/>
            </a:stretch>
          </p:blipFill>
          <p:spPr>
            <a:xfrm>
              <a:off x="2999200" y="2362200"/>
              <a:ext cx="227475" cy="79616"/>
            </a:xfrm>
            <a:prstGeom prst="rect">
              <a:avLst/>
            </a:prstGeom>
            <a:noFill/>
            <a:ln>
              <a:noFill/>
            </a:ln>
          </p:spPr>
        </p:pic>
      </p:gr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 name="Entrada de lápiz 1">
                <a:extLst>
                  <a:ext uri="{FF2B5EF4-FFF2-40B4-BE49-F238E27FC236}">
                    <a16:creationId xmlns:a16="http://schemas.microsoft.com/office/drawing/2014/main" id="{075DB568-3CA6-48DF-8491-2B6F0253C3ED}"/>
                  </a:ext>
                </a:extLst>
              </p14:cNvPr>
              <p14:cNvContentPartPr/>
              <p14:nvPr>
                <p:extLst>
                  <p:ext uri="{42D2F446-02D8-4167-A562-619A0277C38B}">
                    <p15:isNarration xmlns:p15="http://schemas.microsoft.com/office/powerpoint/2012/main" val="1"/>
                  </p:ext>
                </p:extLst>
              </p14:nvPr>
            </p14:nvContentPartPr>
            <p14:xfrm>
              <a:off x="2888640" y="1728360"/>
              <a:ext cx="4246560" cy="3074760"/>
            </p14:xfrm>
          </p:contentPart>
        </mc:Choice>
        <mc:Fallback xmlns="">
          <p:pic>
            <p:nvPicPr>
              <p:cNvPr id="2" name="Entrada de lápiz 1">
                <a:extLst>
                  <a:ext uri="{FF2B5EF4-FFF2-40B4-BE49-F238E27FC236}">
                    <a16:creationId xmlns:a16="http://schemas.microsoft.com/office/drawing/2014/main" id="{075DB568-3CA6-48DF-8491-2B6F0253C3ED}"/>
                  </a:ext>
                </a:extLst>
              </p:cNvPr>
              <p:cNvPicPr>
                <a:picLocks noGrp="1" noRot="1" noChangeAspect="1" noMove="1" noResize="1" noEditPoints="1" noAdjustHandles="1" noChangeArrowheads="1" noChangeShapeType="1"/>
              </p:cNvPicPr>
              <p:nvPr/>
            </p:nvPicPr>
            <p:blipFill>
              <a:blip r:embed="rId11"/>
              <a:stretch>
                <a:fillRect/>
              </a:stretch>
            </p:blipFill>
            <p:spPr>
              <a:xfrm>
                <a:off x="2879280" y="1719000"/>
                <a:ext cx="4265280" cy="3093480"/>
              </a:xfrm>
              <a:prstGeom prst="rect">
                <a:avLst/>
              </a:prstGeom>
            </p:spPr>
          </p:pic>
        </mc:Fallback>
      </mc:AlternateContent>
      <p:pic>
        <p:nvPicPr>
          <p:cNvPr id="3" name="Audio 2">
            <a:hlinkClick r:id="" action="ppaction://media"/>
            <a:extLst>
              <a:ext uri="{FF2B5EF4-FFF2-40B4-BE49-F238E27FC236}">
                <a16:creationId xmlns:a16="http://schemas.microsoft.com/office/drawing/2014/main" id="{FAA0EF18-B27E-4B62-90F5-82F752B707C7}"/>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782"/>
    </mc:Choice>
    <mc:Fallback xmlns="">
      <p:transition spd="slow" advTm="38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u="sng"/>
              <a:t>Métrica 1</a:t>
            </a:r>
            <a:r>
              <a:rPr lang="es"/>
              <a:t> - Problema Ponderado</a:t>
            </a:r>
            <a:endParaRPr/>
          </a:p>
        </p:txBody>
      </p:sp>
      <p:sp>
        <p:nvSpPr>
          <p:cNvPr id="537" name="Google Shape;537;p43"/>
          <p:cNvSpPr txBox="1">
            <a:spLocks noGrp="1"/>
          </p:cNvSpPr>
          <p:nvPr>
            <p:ph type="body" idx="1"/>
          </p:nvPr>
        </p:nvSpPr>
        <p:spPr>
          <a:xfrm>
            <a:off x="1303800" y="1532850"/>
            <a:ext cx="7030500" cy="2179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s" dirty="0"/>
              <a:t>Multiplicando por w</a:t>
            </a:r>
            <a:r>
              <a:rPr lang="es" baseline="-25000" dirty="0"/>
              <a:t>j</a:t>
            </a:r>
            <a:r>
              <a:rPr lang="es" dirty="0"/>
              <a:t>:</a:t>
            </a:r>
            <a:endParaRPr dirty="0"/>
          </a:p>
          <a:p>
            <a:pPr marL="800100" lvl="0" indent="-342900" algn="l" rtl="0">
              <a:spcBef>
                <a:spcPts val="1600"/>
              </a:spcBef>
              <a:spcAft>
                <a:spcPts val="0"/>
              </a:spcAft>
              <a:buFont typeface="+mj-lt"/>
              <a:buAutoNum type="arabicPeriod"/>
            </a:pPr>
            <a:endParaRPr dirty="0"/>
          </a:p>
          <a:p>
            <a:pPr marL="457200" lvl="0" indent="-311150" algn="l" rtl="0">
              <a:spcBef>
                <a:spcPts val="1600"/>
              </a:spcBef>
              <a:spcAft>
                <a:spcPts val="0"/>
              </a:spcAft>
              <a:buSzPts val="1300"/>
              <a:buAutoNum type="arabicPeriod"/>
            </a:pPr>
            <a:r>
              <a:rPr lang="es" dirty="0"/>
              <a:t>Introducimos las variables nᵏ</a:t>
            </a:r>
            <a:r>
              <a:rPr lang="es" baseline="-25000" dirty="0"/>
              <a:t>ij</a:t>
            </a:r>
            <a:r>
              <a:rPr lang="es" dirty="0"/>
              <a:t> y pᵏ</a:t>
            </a:r>
            <a:r>
              <a:rPr lang="es" baseline="-25000" dirty="0"/>
              <a:t>ij</a:t>
            </a:r>
            <a:r>
              <a:rPr lang="es" dirty="0"/>
              <a:t>: </a:t>
            </a:r>
            <a:endParaRPr dirty="0"/>
          </a:p>
          <a:p>
            <a:pPr marL="0" lvl="0" indent="0" algn="l" rtl="0">
              <a:spcBef>
                <a:spcPts val="1600"/>
              </a:spcBef>
              <a:spcAft>
                <a:spcPts val="0"/>
              </a:spcAft>
              <a:buNone/>
            </a:pPr>
            <a:r>
              <a:rPr lang="es" dirty="0"/>
              <a:t>                                                                   </a:t>
            </a:r>
            <a:endParaRPr dirty="0"/>
          </a:p>
          <a:p>
            <a:pPr marL="342900" lvl="0" indent="-342900" algn="l" rtl="0">
              <a:spcBef>
                <a:spcPts val="1600"/>
              </a:spcBef>
              <a:spcAft>
                <a:spcPts val="1600"/>
              </a:spcAft>
              <a:buFont typeface="+mj-lt"/>
              <a:buAutoNum type="arabicPeriod"/>
            </a:pPr>
            <a:endParaRPr dirty="0"/>
          </a:p>
        </p:txBody>
      </p:sp>
      <p:pic>
        <p:nvPicPr>
          <p:cNvPr id="538" name="Google Shape;538;p43"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3808150" y="1434100"/>
            <a:ext cx="3721524" cy="552750"/>
          </a:xfrm>
          <a:prstGeom prst="rect">
            <a:avLst/>
          </a:prstGeom>
          <a:noFill/>
          <a:ln>
            <a:noFill/>
          </a:ln>
        </p:spPr>
      </p:pic>
      <p:sp>
        <p:nvSpPr>
          <p:cNvPr id="541" name="Google Shape;541;p43"/>
          <p:cNvSpPr txBox="1"/>
          <p:nvPr/>
        </p:nvSpPr>
        <p:spPr>
          <a:xfrm>
            <a:off x="5174975" y="2767150"/>
            <a:ext cx="2099100" cy="3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i="1">
                <a:latin typeface="Nunito"/>
                <a:ea typeface="Nunito"/>
                <a:cs typeface="Nunito"/>
                <a:sym typeface="Nunito"/>
              </a:rPr>
              <a:t>Desviación negativa</a:t>
            </a:r>
            <a:endParaRPr b="1" i="1">
              <a:latin typeface="Nunito"/>
              <a:ea typeface="Nunito"/>
              <a:cs typeface="Nunito"/>
              <a:sym typeface="Nunito"/>
            </a:endParaRPr>
          </a:p>
        </p:txBody>
      </p:sp>
      <p:sp>
        <p:nvSpPr>
          <p:cNvPr id="542" name="Google Shape;542;p43"/>
          <p:cNvSpPr txBox="1"/>
          <p:nvPr/>
        </p:nvSpPr>
        <p:spPr>
          <a:xfrm>
            <a:off x="5174975" y="3300550"/>
            <a:ext cx="2366700" cy="3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i="1">
                <a:latin typeface="Nunito"/>
                <a:ea typeface="Nunito"/>
                <a:cs typeface="Nunito"/>
                <a:sym typeface="Nunito"/>
              </a:rPr>
              <a:t>Desviación positiva</a:t>
            </a:r>
            <a:endParaRPr b="1" i="1">
              <a:latin typeface="Nunito"/>
              <a:ea typeface="Nunito"/>
              <a:cs typeface="Nunito"/>
              <a:sym typeface="Nunito"/>
            </a:endParaRPr>
          </a:p>
        </p:txBody>
      </p:sp>
      <p:sp>
        <p:nvSpPr>
          <p:cNvPr id="543" name="Google Shape;543;p43"/>
          <p:cNvSpPr txBox="1"/>
          <p:nvPr/>
        </p:nvSpPr>
        <p:spPr>
          <a:xfrm>
            <a:off x="2240850" y="3879700"/>
            <a:ext cx="1449600" cy="44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 sz="1300">
                <a:solidFill>
                  <a:schemeClr val="dk2"/>
                </a:solidFill>
                <a:latin typeface="Nunito"/>
                <a:ea typeface="Nunito"/>
                <a:cs typeface="Nunito"/>
                <a:sym typeface="Nunito"/>
              </a:rPr>
              <a:t>Se observa que:</a:t>
            </a:r>
            <a:endParaRPr sz="1300">
              <a:solidFill>
                <a:schemeClr val="dk2"/>
              </a:solidFill>
              <a:latin typeface="Nunito"/>
              <a:ea typeface="Nunito"/>
              <a:cs typeface="Nunito"/>
              <a:sym typeface="Nunito"/>
            </a:endParaRPr>
          </a:p>
        </p:txBody>
      </p:sp>
      <p:pic>
        <p:nvPicPr>
          <p:cNvPr id="544" name="Google Shape;544;p43"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3746425" y="4661414"/>
            <a:ext cx="2340575" cy="229686"/>
          </a:xfrm>
          <a:prstGeom prst="rect">
            <a:avLst/>
          </a:prstGeom>
          <a:noFill/>
          <a:ln>
            <a:noFill/>
          </a:ln>
        </p:spPr>
      </p:pic>
      <p:pic>
        <p:nvPicPr>
          <p:cNvPr id="545" name="Google Shape;545;p43"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7">
            <a:alphaModFix/>
          </a:blip>
          <a:stretch>
            <a:fillRect/>
          </a:stretch>
        </p:blipFill>
        <p:spPr>
          <a:xfrm>
            <a:off x="3727951" y="4256500"/>
            <a:ext cx="2335274" cy="288475"/>
          </a:xfrm>
          <a:prstGeom prst="rect">
            <a:avLst/>
          </a:prstGeom>
          <a:noFill/>
          <a:ln>
            <a:noFill/>
          </a:ln>
        </p:spPr>
      </p:pic>
      <p:pic>
        <p:nvPicPr>
          <p:cNvPr id="546" name="Google Shape;546;p43"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8">
            <a:alphaModFix/>
          </a:blip>
          <a:stretch>
            <a:fillRect/>
          </a:stretch>
        </p:blipFill>
        <p:spPr>
          <a:xfrm>
            <a:off x="3709713" y="3910150"/>
            <a:ext cx="2340581" cy="288475"/>
          </a:xfrm>
          <a:prstGeom prst="rect">
            <a:avLst/>
          </a:prstGeom>
          <a:noFill/>
          <a:ln>
            <a:noFill/>
          </a:ln>
        </p:spPr>
      </p:pic>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 name="Entrada de lápiz 1">
                <a:extLst>
                  <a:ext uri="{FF2B5EF4-FFF2-40B4-BE49-F238E27FC236}">
                    <a16:creationId xmlns:a16="http://schemas.microsoft.com/office/drawing/2014/main" id="{88D60D85-528F-4559-8F60-035B3BB85F32}"/>
                  </a:ext>
                </a:extLst>
              </p14:cNvPr>
              <p14:cNvContentPartPr/>
              <p14:nvPr>
                <p:extLst>
                  <p:ext uri="{42D2F446-02D8-4167-A562-619A0277C38B}">
                    <p15:isNarration xmlns:p15="http://schemas.microsoft.com/office/powerpoint/2012/main" val="1"/>
                  </p:ext>
                </p:extLst>
              </p14:nvPr>
            </p14:nvContentPartPr>
            <p14:xfrm>
              <a:off x="3827520" y="1842120"/>
              <a:ext cx="3534840" cy="3014640"/>
            </p14:xfrm>
          </p:contentPart>
        </mc:Choice>
        <mc:Fallback xmlns="">
          <p:pic>
            <p:nvPicPr>
              <p:cNvPr id="2" name="Entrada de lápiz 1">
                <a:extLst>
                  <a:ext uri="{FF2B5EF4-FFF2-40B4-BE49-F238E27FC236}">
                    <a16:creationId xmlns:a16="http://schemas.microsoft.com/office/drawing/2014/main" id="{88D60D85-528F-4559-8F60-035B3BB85F32}"/>
                  </a:ext>
                </a:extLst>
              </p:cNvPr>
              <p:cNvPicPr>
                <a:picLocks noGrp="1" noRot="1" noChangeAspect="1" noMove="1" noResize="1" noEditPoints="1" noAdjustHandles="1" noChangeArrowheads="1" noChangeShapeType="1"/>
              </p:cNvPicPr>
              <p:nvPr/>
            </p:nvPicPr>
            <p:blipFill>
              <a:blip r:embed="rId10"/>
              <a:stretch>
                <a:fillRect/>
              </a:stretch>
            </p:blipFill>
            <p:spPr>
              <a:xfrm>
                <a:off x="3818160" y="1832760"/>
                <a:ext cx="3553560" cy="3033360"/>
              </a:xfrm>
              <a:prstGeom prst="rect">
                <a:avLst/>
              </a:prstGeom>
            </p:spPr>
          </p:pic>
        </mc:Fallback>
      </mc:AlternateContent>
      <p:pic>
        <p:nvPicPr>
          <p:cNvPr id="3" name="Audio 2">
            <a:hlinkClick r:id="" action="ppaction://media"/>
            <a:extLst>
              <a:ext uri="{FF2B5EF4-FFF2-40B4-BE49-F238E27FC236}">
                <a16:creationId xmlns:a16="http://schemas.microsoft.com/office/drawing/2014/main" id="{AF546C1A-A9ED-4FAC-9A19-51F9369CEC31}"/>
              </a:ext>
            </a:extLst>
          </p:cNvPr>
          <p:cNvPicPr>
            <a:picLocks noChangeAspect="1"/>
          </p:cNvPicPr>
          <p:nvPr>
            <a:audioFile r:link="rId1"/>
            <p:extLst>
              <p:ext uri="{DAA4B4D4-6D71-4841-9C94-3DE7FCFB9230}">
                <p14:media xmlns:p14="http://schemas.microsoft.com/office/powerpoint/2010/main" r:embed="rId2">
                  <p14:trim st="1505"/>
                </p14:media>
              </p:ext>
            </p:extLst>
          </p:nvPr>
        </p:nvPicPr>
        <p:blipFill>
          <a:blip r:embed="rId11"/>
          <a:stretch>
            <a:fillRect/>
          </a:stretch>
        </p:blipFill>
        <p:spPr>
          <a:xfrm>
            <a:off x="8318500" y="4318000"/>
            <a:ext cx="609600" cy="609600"/>
          </a:xfrm>
          <a:prstGeom prst="rect">
            <a:avLst/>
          </a:prstGeom>
        </p:spPr>
      </p:pic>
      <p:pic>
        <p:nvPicPr>
          <p:cNvPr id="15" name="Google Shape;545;p43" title="This is the rendered form of the equation. You can not edit this directly. Right click will give you the option to save the image, and in most browsers you can drag the image onto your desktop or another program.">
            <a:extLst>
              <a:ext uri="{FF2B5EF4-FFF2-40B4-BE49-F238E27FC236}">
                <a16:creationId xmlns:a16="http://schemas.microsoft.com/office/drawing/2014/main" id="{A63F9E51-0993-403C-A323-C8043D71C92F}"/>
              </a:ext>
            </a:extLst>
          </p:cNvPr>
          <p:cNvPicPr preferRelativeResize="0"/>
          <p:nvPr/>
        </p:nvPicPr>
        <p:blipFill>
          <a:blip r:embed="rId12">
            <a:alphaModFix/>
          </a:blip>
          <a:stretch>
            <a:fillRect/>
          </a:stretch>
        </p:blipFill>
        <p:spPr>
          <a:xfrm>
            <a:off x="1912600" y="2789395"/>
            <a:ext cx="3133611" cy="364500"/>
          </a:xfrm>
          <a:prstGeom prst="rect">
            <a:avLst/>
          </a:prstGeom>
          <a:noFill/>
          <a:ln>
            <a:noFill/>
          </a:ln>
        </p:spPr>
      </p:pic>
      <p:pic>
        <p:nvPicPr>
          <p:cNvPr id="16" name="Google Shape;546;p43" title="This is the rendered form of the equation. You can not edit this directly. Right click will give you the option to save the image, and in most browsers you can drag the image onto your desktop or another program.">
            <a:extLst>
              <a:ext uri="{FF2B5EF4-FFF2-40B4-BE49-F238E27FC236}">
                <a16:creationId xmlns:a16="http://schemas.microsoft.com/office/drawing/2014/main" id="{AB9A40D9-8894-40D1-89FE-F3CFD4280054}"/>
              </a:ext>
            </a:extLst>
          </p:cNvPr>
          <p:cNvPicPr preferRelativeResize="0"/>
          <p:nvPr/>
        </p:nvPicPr>
        <p:blipFill>
          <a:blip r:embed="rId13">
            <a:alphaModFix/>
          </a:blip>
          <a:stretch>
            <a:fillRect/>
          </a:stretch>
        </p:blipFill>
        <p:spPr>
          <a:xfrm>
            <a:off x="1930424" y="3297975"/>
            <a:ext cx="3133608" cy="36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7533"/>
    </mc:Choice>
    <mc:Fallback xmlns="">
      <p:transition spd="slow" advTm="27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4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u="sng"/>
              <a:t>Métrica 1</a:t>
            </a:r>
            <a:r>
              <a:rPr lang="es"/>
              <a:t> - Problema Ponderado</a:t>
            </a:r>
            <a:endParaRPr/>
          </a:p>
        </p:txBody>
      </p:sp>
      <p:pic>
        <p:nvPicPr>
          <p:cNvPr id="552" name="Google Shape;552;p4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3209675" y="1906400"/>
            <a:ext cx="2595895" cy="566937"/>
          </a:xfrm>
          <a:prstGeom prst="rect">
            <a:avLst/>
          </a:prstGeom>
          <a:noFill/>
          <a:ln>
            <a:noFill/>
          </a:ln>
        </p:spPr>
      </p:pic>
      <p:sp>
        <p:nvSpPr>
          <p:cNvPr id="553" name="Google Shape;553;p44"/>
          <p:cNvSpPr txBox="1">
            <a:spLocks noGrp="1"/>
          </p:cNvSpPr>
          <p:nvPr>
            <p:ph type="body" idx="1"/>
          </p:nvPr>
        </p:nvSpPr>
        <p:spPr>
          <a:xfrm>
            <a:off x="1266275" y="1415388"/>
            <a:ext cx="7262100" cy="3357300"/>
          </a:xfrm>
          <a:prstGeom prst="rect">
            <a:avLst/>
          </a:prstGeom>
        </p:spPr>
        <p:txBody>
          <a:bodyPr spcFirstLastPara="1" wrap="square" lIns="91425" tIns="90000" rIns="91425" bIns="91425" anchor="t" anchorCtr="0">
            <a:noAutofit/>
          </a:bodyPr>
          <a:lstStyle/>
          <a:p>
            <a:pPr marL="0" lvl="0" indent="0" algn="l" rtl="0">
              <a:spcBef>
                <a:spcPts val="0"/>
              </a:spcBef>
              <a:spcAft>
                <a:spcPts val="0"/>
              </a:spcAft>
              <a:buNone/>
            </a:pPr>
            <a:r>
              <a:rPr lang="es" dirty="0"/>
              <a:t>El problema de programación lineal por metas resultante 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60800" lvl="0" indent="-312950" algn="l" rtl="0">
              <a:spcBef>
                <a:spcPts val="0"/>
              </a:spcBef>
              <a:spcAft>
                <a:spcPts val="0"/>
              </a:spcAft>
              <a:buSzPts val="1300"/>
              <a:buAutoNum type="arabicPeriod"/>
            </a:pPr>
            <a:r>
              <a:rPr lang="es" dirty="0"/>
              <a:t>Tomamos w del vector solución obtenido a través del método del simplex.</a:t>
            </a:r>
            <a:endParaRPr dirty="0"/>
          </a:p>
          <a:p>
            <a:pPr marL="573299" lvl="0" indent="-342900" algn="l" rtl="0">
              <a:spcBef>
                <a:spcPts val="0"/>
              </a:spcBef>
              <a:spcAft>
                <a:spcPts val="0"/>
              </a:spcAft>
              <a:buFont typeface="+mj-lt"/>
              <a:buAutoNum type="arabicPeriod"/>
            </a:pPr>
            <a:endParaRPr dirty="0"/>
          </a:p>
          <a:p>
            <a:pPr marL="460800" lvl="0" indent="-312950" algn="l" rtl="0">
              <a:spcBef>
                <a:spcPts val="0"/>
              </a:spcBef>
              <a:spcAft>
                <a:spcPts val="0"/>
              </a:spcAft>
              <a:buSzPts val="1300"/>
              <a:buAutoNum type="arabicPeriod"/>
            </a:pPr>
            <a:r>
              <a:rPr lang="es" dirty="0"/>
              <a:t>Normalizamos:  </a:t>
            </a:r>
            <a:endParaRPr dirty="0"/>
          </a:p>
        </p:txBody>
      </p:sp>
      <p:pic>
        <p:nvPicPr>
          <p:cNvPr id="554" name="Google Shape;554;p44"/>
          <p:cNvPicPr preferRelativeResize="0"/>
          <p:nvPr/>
        </p:nvPicPr>
        <p:blipFill>
          <a:blip r:embed="rId6">
            <a:alphaModFix/>
          </a:blip>
          <a:stretch>
            <a:fillRect/>
          </a:stretch>
        </p:blipFill>
        <p:spPr>
          <a:xfrm>
            <a:off x="3159400" y="2588125"/>
            <a:ext cx="227475" cy="79616"/>
          </a:xfrm>
          <a:prstGeom prst="rect">
            <a:avLst/>
          </a:prstGeom>
          <a:noFill/>
          <a:ln>
            <a:noFill/>
          </a:ln>
        </p:spPr>
      </p:pic>
      <p:pic>
        <p:nvPicPr>
          <p:cNvPr id="555" name="Google Shape;555;p4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7">
            <a:alphaModFix/>
          </a:blip>
          <a:stretch>
            <a:fillRect/>
          </a:stretch>
        </p:blipFill>
        <p:spPr>
          <a:xfrm>
            <a:off x="3792563" y="2661750"/>
            <a:ext cx="2052975" cy="217725"/>
          </a:xfrm>
          <a:prstGeom prst="rect">
            <a:avLst/>
          </a:prstGeom>
          <a:noFill/>
          <a:ln>
            <a:noFill/>
          </a:ln>
        </p:spPr>
      </p:pic>
      <p:pic>
        <p:nvPicPr>
          <p:cNvPr id="556" name="Google Shape;556;p4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8">
            <a:alphaModFix/>
          </a:blip>
          <a:stretch>
            <a:fillRect/>
          </a:stretch>
        </p:blipFill>
        <p:spPr>
          <a:xfrm>
            <a:off x="3792575" y="2985175"/>
            <a:ext cx="1726250" cy="217725"/>
          </a:xfrm>
          <a:prstGeom prst="rect">
            <a:avLst/>
          </a:prstGeom>
          <a:noFill/>
          <a:ln>
            <a:noFill/>
          </a:ln>
        </p:spPr>
      </p:pic>
      <p:pic>
        <p:nvPicPr>
          <p:cNvPr id="557" name="Google Shape;557;p44"/>
          <p:cNvPicPr preferRelativeResize="0"/>
          <p:nvPr/>
        </p:nvPicPr>
        <p:blipFill>
          <a:blip r:embed="rId9">
            <a:alphaModFix/>
          </a:blip>
          <a:stretch>
            <a:fillRect/>
          </a:stretch>
        </p:blipFill>
        <p:spPr>
          <a:xfrm>
            <a:off x="3079025" y="4014475"/>
            <a:ext cx="1801400" cy="345725"/>
          </a:xfrm>
          <a:prstGeom prst="rect">
            <a:avLst/>
          </a:prstGeom>
          <a:noFill/>
          <a:ln>
            <a:noFill/>
          </a:ln>
        </p:spPr>
      </p:pic>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4" name="Entrada de lápiz 3">
                <a:extLst>
                  <a:ext uri="{FF2B5EF4-FFF2-40B4-BE49-F238E27FC236}">
                    <a16:creationId xmlns:a16="http://schemas.microsoft.com/office/drawing/2014/main" id="{A0A1F804-275D-45E7-91E6-12D1B027C77D}"/>
                  </a:ext>
                </a:extLst>
              </p14:cNvPr>
              <p14:cNvContentPartPr/>
              <p14:nvPr>
                <p:extLst>
                  <p:ext uri="{42D2F446-02D8-4167-A562-619A0277C38B}">
                    <p15:isNarration xmlns:p15="http://schemas.microsoft.com/office/powerpoint/2012/main" val="1"/>
                  </p:ext>
                </p:extLst>
              </p14:nvPr>
            </p14:nvContentPartPr>
            <p14:xfrm>
              <a:off x="2792880" y="1890000"/>
              <a:ext cx="3666240" cy="2757600"/>
            </p14:xfrm>
          </p:contentPart>
        </mc:Choice>
        <mc:Fallback xmlns="">
          <p:pic>
            <p:nvPicPr>
              <p:cNvPr id="4" name="Entrada de lápiz 3">
                <a:extLst>
                  <a:ext uri="{FF2B5EF4-FFF2-40B4-BE49-F238E27FC236}">
                    <a16:creationId xmlns:a16="http://schemas.microsoft.com/office/drawing/2014/main" id="{A0A1F804-275D-45E7-91E6-12D1B027C77D}"/>
                  </a:ext>
                </a:extLst>
              </p:cNvPr>
              <p:cNvPicPr>
                <a:picLocks noGrp="1" noRot="1" noChangeAspect="1" noMove="1" noResize="1" noEditPoints="1" noAdjustHandles="1" noChangeArrowheads="1" noChangeShapeType="1"/>
              </p:cNvPicPr>
              <p:nvPr/>
            </p:nvPicPr>
            <p:blipFill>
              <a:blip r:embed="rId11"/>
              <a:stretch>
                <a:fillRect/>
              </a:stretch>
            </p:blipFill>
            <p:spPr>
              <a:xfrm>
                <a:off x="2783520" y="1880640"/>
                <a:ext cx="3684960" cy="2776320"/>
              </a:xfrm>
              <a:prstGeom prst="rect">
                <a:avLst/>
              </a:prstGeom>
            </p:spPr>
          </p:pic>
        </mc:Fallback>
      </mc:AlternateContent>
      <p:pic>
        <p:nvPicPr>
          <p:cNvPr id="5" name="Audio 4">
            <a:hlinkClick r:id="" action="ppaction://media"/>
            <a:extLst>
              <a:ext uri="{FF2B5EF4-FFF2-40B4-BE49-F238E27FC236}">
                <a16:creationId xmlns:a16="http://schemas.microsoft.com/office/drawing/2014/main" id="{697CE6CE-A324-4BB5-9494-A283D22B700F}"/>
              </a:ext>
            </a:extLst>
          </p:cNvPr>
          <p:cNvPicPr>
            <a:picLocks noChangeAspect="1"/>
          </p:cNvPicPr>
          <p:nvPr>
            <a:audioFile r:link="rId1"/>
            <p:extLst>
              <p:ext uri="{DAA4B4D4-6D71-4841-9C94-3DE7FCFB9230}">
                <p14:media xmlns:p14="http://schemas.microsoft.com/office/powerpoint/2010/main" r:embed="rId2">
                  <p14:trim st="1000"/>
                </p14:media>
              </p:ext>
            </p:extLst>
          </p:nvPr>
        </p:nvPicPr>
        <p:blipFill>
          <a:blip r:embed="rId12"/>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521"/>
    </mc:Choice>
    <mc:Fallback xmlns="">
      <p:transition spd="slow" advTm="31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5"/>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Medidas para analizar la solución</a:t>
            </a:r>
            <a:endParaRPr/>
          </a:p>
        </p:txBody>
      </p:sp>
      <p:pic>
        <p:nvPicPr>
          <p:cNvPr id="3" name="Audio 2">
            <a:hlinkClick r:id="" action="ppaction://media"/>
            <a:extLst>
              <a:ext uri="{FF2B5EF4-FFF2-40B4-BE49-F238E27FC236}">
                <a16:creationId xmlns:a16="http://schemas.microsoft.com/office/drawing/2014/main" id="{CD7E7045-ECB5-4C85-B4EF-7895BFD924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733"/>
    </mc:Choice>
    <mc:Fallback xmlns="">
      <p:transition spd="slow" advTm="9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Errores de grupo</a:t>
            </a:r>
            <a:endParaRPr/>
          </a:p>
        </p:txBody>
      </p:sp>
      <p:sp>
        <p:nvSpPr>
          <p:cNvPr id="568" name="Google Shape;568;p46"/>
          <p:cNvSpPr txBox="1"/>
          <p:nvPr/>
        </p:nvSpPr>
        <p:spPr>
          <a:xfrm>
            <a:off x="1410525" y="3975125"/>
            <a:ext cx="6540600" cy="7536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2"/>
              </a:buClr>
              <a:buSzPts val="1300"/>
              <a:buFont typeface="Nunito"/>
              <a:buChar char="●"/>
            </a:pPr>
            <a:r>
              <a:rPr lang="es" sz="1300">
                <a:solidFill>
                  <a:schemeClr val="dk2"/>
                </a:solidFill>
                <a:latin typeface="Nunito"/>
                <a:ea typeface="Nunito"/>
                <a:cs typeface="Nunito"/>
                <a:sym typeface="Nunito"/>
              </a:rPr>
              <a:t>Sólo se calculan los residuos y la agregación de éstos para los datos conocidos.</a:t>
            </a:r>
            <a:endParaRPr sz="1300">
              <a:solidFill>
                <a:schemeClr val="dk2"/>
              </a:solidFill>
              <a:latin typeface="Nunito"/>
              <a:ea typeface="Nunito"/>
              <a:cs typeface="Nunito"/>
              <a:sym typeface="Nunito"/>
            </a:endParaRPr>
          </a:p>
          <a:p>
            <a:pPr marL="457200" lvl="0" indent="-311150" algn="l" rtl="0">
              <a:lnSpc>
                <a:spcPct val="115000"/>
              </a:lnSpc>
              <a:spcBef>
                <a:spcPts val="0"/>
              </a:spcBef>
              <a:spcAft>
                <a:spcPts val="0"/>
              </a:spcAft>
              <a:buClr>
                <a:schemeClr val="dk2"/>
              </a:buClr>
              <a:buSzPts val="1300"/>
              <a:buFont typeface="Nunito"/>
              <a:buChar char="●"/>
            </a:pPr>
            <a:r>
              <a:rPr lang="es" sz="1300">
                <a:solidFill>
                  <a:schemeClr val="dk2"/>
                </a:solidFill>
                <a:latin typeface="Nunito"/>
                <a:ea typeface="Nunito"/>
                <a:cs typeface="Nunito"/>
                <a:sym typeface="Nunito"/>
              </a:rPr>
              <a:t>Los errores se relativizan al nº de datos conocidos.</a:t>
            </a:r>
            <a:endParaRPr sz="1300">
              <a:solidFill>
                <a:schemeClr val="dk2"/>
              </a:solidFill>
              <a:latin typeface="Nunito"/>
              <a:ea typeface="Nunito"/>
              <a:cs typeface="Nunito"/>
              <a:sym typeface="Nunito"/>
            </a:endParaRPr>
          </a:p>
        </p:txBody>
      </p:sp>
      <p:pic>
        <p:nvPicPr>
          <p:cNvPr id="569" name="Google Shape;569;p46"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1410525" y="1355750"/>
            <a:ext cx="4314825" cy="695325"/>
          </a:xfrm>
          <a:prstGeom prst="rect">
            <a:avLst/>
          </a:prstGeom>
          <a:noFill/>
          <a:ln>
            <a:noFill/>
          </a:ln>
        </p:spPr>
      </p:pic>
      <p:pic>
        <p:nvPicPr>
          <p:cNvPr id="570" name="Google Shape;570;p46"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1410525" y="2330475"/>
            <a:ext cx="3819525" cy="647700"/>
          </a:xfrm>
          <a:prstGeom prst="rect">
            <a:avLst/>
          </a:prstGeom>
          <a:noFill/>
          <a:ln>
            <a:noFill/>
          </a:ln>
        </p:spPr>
      </p:pic>
      <p:pic>
        <p:nvPicPr>
          <p:cNvPr id="571" name="Google Shape;571;p46"/>
          <p:cNvPicPr preferRelativeResize="0"/>
          <p:nvPr/>
        </p:nvPicPr>
        <p:blipFill>
          <a:blip r:embed="rId7">
            <a:alphaModFix/>
          </a:blip>
          <a:stretch>
            <a:fillRect/>
          </a:stretch>
        </p:blipFill>
        <p:spPr>
          <a:xfrm>
            <a:off x="1410525" y="3257575"/>
            <a:ext cx="3676650" cy="438150"/>
          </a:xfrm>
          <a:prstGeom prst="rect">
            <a:avLst/>
          </a:prstGeom>
          <a:noFill/>
          <a:ln>
            <a:noFill/>
          </a:ln>
        </p:spPr>
      </p:pic>
      <p:sp>
        <p:nvSpPr>
          <p:cNvPr id="572" name="Google Shape;572;p46"/>
          <p:cNvSpPr txBox="1"/>
          <p:nvPr/>
        </p:nvSpPr>
        <p:spPr>
          <a:xfrm>
            <a:off x="5967275" y="1512900"/>
            <a:ext cx="10071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Métrica 2</a:t>
            </a:r>
            <a:endParaRPr b="1">
              <a:latin typeface="Nunito"/>
              <a:ea typeface="Nunito"/>
              <a:cs typeface="Nunito"/>
              <a:sym typeface="Nunito"/>
            </a:endParaRPr>
          </a:p>
        </p:txBody>
      </p:sp>
      <p:sp>
        <p:nvSpPr>
          <p:cNvPr id="573" name="Google Shape;573;p46"/>
          <p:cNvSpPr txBox="1"/>
          <p:nvPr/>
        </p:nvSpPr>
        <p:spPr>
          <a:xfrm>
            <a:off x="5967275" y="2527113"/>
            <a:ext cx="10071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Métrica 1</a:t>
            </a:r>
            <a:endParaRPr b="1">
              <a:latin typeface="Nunito"/>
              <a:ea typeface="Nunito"/>
              <a:cs typeface="Nunito"/>
              <a:sym typeface="Nunito"/>
            </a:endParaRPr>
          </a:p>
        </p:txBody>
      </p:sp>
      <p:sp>
        <p:nvSpPr>
          <p:cNvPr id="574" name="Google Shape;574;p46"/>
          <p:cNvSpPr txBox="1"/>
          <p:nvPr/>
        </p:nvSpPr>
        <p:spPr>
          <a:xfrm>
            <a:off x="5967275" y="3314725"/>
            <a:ext cx="1217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Métrica Inf.</a:t>
            </a:r>
            <a:endParaRPr b="1">
              <a:latin typeface="Nunito"/>
              <a:ea typeface="Nunito"/>
              <a:cs typeface="Nunito"/>
              <a:sym typeface="Nunito"/>
            </a:endParaRPr>
          </a:p>
        </p:txBody>
      </p:sp>
      <p:pic>
        <p:nvPicPr>
          <p:cNvPr id="2" name="Audio 1">
            <a:hlinkClick r:id="" action="ppaction://media"/>
            <a:extLst>
              <a:ext uri="{FF2B5EF4-FFF2-40B4-BE49-F238E27FC236}">
                <a16:creationId xmlns:a16="http://schemas.microsoft.com/office/drawing/2014/main" id="{DD9BAAD3-F5AC-45E8-8103-30F2A015EDF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808"/>
    </mc:Choice>
    <mc:Fallback xmlns="">
      <p:transition spd="slow" advTm="28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Errores de individuales</a:t>
            </a:r>
            <a:endParaRPr/>
          </a:p>
        </p:txBody>
      </p:sp>
      <p:sp>
        <p:nvSpPr>
          <p:cNvPr id="580" name="Google Shape;580;p47"/>
          <p:cNvSpPr txBox="1"/>
          <p:nvPr/>
        </p:nvSpPr>
        <p:spPr>
          <a:xfrm>
            <a:off x="1344375" y="1527650"/>
            <a:ext cx="6123300" cy="68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 sz="1300">
                <a:solidFill>
                  <a:schemeClr val="dk2"/>
                </a:solidFill>
                <a:latin typeface="Nunito"/>
                <a:ea typeface="Nunito"/>
                <a:cs typeface="Nunito"/>
                <a:sym typeface="Nunito"/>
              </a:rPr>
              <a:t>Errores producidos por la solución w respecto de la información de preferencias dada por cada experto:</a:t>
            </a:r>
            <a:endParaRPr sz="1300">
              <a:solidFill>
                <a:schemeClr val="dk2"/>
              </a:solidFill>
              <a:latin typeface="Nunito"/>
              <a:ea typeface="Nunito"/>
              <a:cs typeface="Nunito"/>
              <a:sym typeface="Nunito"/>
            </a:endParaRPr>
          </a:p>
        </p:txBody>
      </p:sp>
      <p:grpSp>
        <p:nvGrpSpPr>
          <p:cNvPr id="581" name="Google Shape;581;p47"/>
          <p:cNvGrpSpPr/>
          <p:nvPr/>
        </p:nvGrpSpPr>
        <p:grpSpPr>
          <a:xfrm>
            <a:off x="1265600" y="2566075"/>
            <a:ext cx="6677375" cy="1534412"/>
            <a:chOff x="1189400" y="2413675"/>
            <a:chExt cx="6677375" cy="1534412"/>
          </a:xfrm>
        </p:grpSpPr>
        <p:grpSp>
          <p:nvGrpSpPr>
            <p:cNvPr id="582" name="Google Shape;582;p47"/>
            <p:cNvGrpSpPr/>
            <p:nvPr/>
          </p:nvGrpSpPr>
          <p:grpSpPr>
            <a:xfrm>
              <a:off x="1734475" y="2413675"/>
              <a:ext cx="5708650" cy="314325"/>
              <a:chOff x="1621975" y="2132450"/>
              <a:chExt cx="5708650" cy="314325"/>
            </a:xfrm>
          </p:grpSpPr>
          <p:pic>
            <p:nvPicPr>
              <p:cNvPr id="583" name="Google Shape;583;p47"/>
              <p:cNvPicPr preferRelativeResize="0"/>
              <p:nvPr/>
            </p:nvPicPr>
            <p:blipFill>
              <a:blip r:embed="rId5">
                <a:alphaModFix/>
              </a:blip>
              <a:stretch>
                <a:fillRect/>
              </a:stretch>
            </p:blipFill>
            <p:spPr>
              <a:xfrm>
                <a:off x="1621975" y="2132450"/>
                <a:ext cx="333375" cy="276225"/>
              </a:xfrm>
              <a:prstGeom prst="rect">
                <a:avLst/>
              </a:prstGeom>
              <a:noFill/>
              <a:ln>
                <a:noFill/>
              </a:ln>
            </p:spPr>
          </p:pic>
          <p:pic>
            <p:nvPicPr>
              <p:cNvPr id="584" name="Google Shape;584;p47"/>
              <p:cNvPicPr preferRelativeResize="0"/>
              <p:nvPr/>
            </p:nvPicPr>
            <p:blipFill>
              <a:blip r:embed="rId6">
                <a:alphaModFix/>
              </a:blip>
              <a:stretch>
                <a:fillRect/>
              </a:stretch>
            </p:blipFill>
            <p:spPr>
              <a:xfrm>
                <a:off x="4306000" y="2132450"/>
                <a:ext cx="352425" cy="276225"/>
              </a:xfrm>
              <a:prstGeom prst="rect">
                <a:avLst/>
              </a:prstGeom>
              <a:noFill/>
              <a:ln>
                <a:noFill/>
              </a:ln>
            </p:spPr>
          </p:pic>
          <p:pic>
            <p:nvPicPr>
              <p:cNvPr id="585" name="Google Shape;585;p47"/>
              <p:cNvPicPr preferRelativeResize="0"/>
              <p:nvPr/>
            </p:nvPicPr>
            <p:blipFill>
              <a:blip r:embed="rId7">
                <a:alphaModFix/>
              </a:blip>
              <a:stretch>
                <a:fillRect/>
              </a:stretch>
            </p:blipFill>
            <p:spPr>
              <a:xfrm>
                <a:off x="6892475" y="2180075"/>
                <a:ext cx="438150" cy="228600"/>
              </a:xfrm>
              <a:prstGeom prst="rect">
                <a:avLst/>
              </a:prstGeom>
              <a:noFill/>
              <a:ln>
                <a:noFill/>
              </a:ln>
            </p:spPr>
          </p:pic>
          <p:pic>
            <p:nvPicPr>
              <p:cNvPr id="586" name="Google Shape;586;p47"/>
              <p:cNvPicPr preferRelativeResize="0"/>
              <p:nvPr/>
            </p:nvPicPr>
            <p:blipFill>
              <a:blip r:embed="rId8">
                <a:alphaModFix/>
              </a:blip>
              <a:stretch>
                <a:fillRect/>
              </a:stretch>
            </p:blipFill>
            <p:spPr>
              <a:xfrm>
                <a:off x="2971800" y="2408675"/>
                <a:ext cx="219075" cy="38100"/>
              </a:xfrm>
              <a:prstGeom prst="rect">
                <a:avLst/>
              </a:prstGeom>
              <a:noFill/>
              <a:ln>
                <a:noFill/>
              </a:ln>
            </p:spPr>
          </p:pic>
          <p:pic>
            <p:nvPicPr>
              <p:cNvPr id="587" name="Google Shape;587;p47"/>
              <p:cNvPicPr preferRelativeResize="0"/>
              <p:nvPr/>
            </p:nvPicPr>
            <p:blipFill>
              <a:blip r:embed="rId8">
                <a:alphaModFix/>
              </a:blip>
              <a:stretch>
                <a:fillRect/>
              </a:stretch>
            </p:blipFill>
            <p:spPr>
              <a:xfrm>
                <a:off x="5715000" y="2408675"/>
                <a:ext cx="219075" cy="38100"/>
              </a:xfrm>
              <a:prstGeom prst="rect">
                <a:avLst/>
              </a:prstGeom>
              <a:noFill/>
              <a:ln>
                <a:noFill/>
              </a:ln>
            </p:spPr>
          </p:pic>
        </p:grpSp>
        <p:pic>
          <p:nvPicPr>
            <p:cNvPr id="588" name="Google Shape;588;p47"/>
            <p:cNvPicPr preferRelativeResize="0"/>
            <p:nvPr/>
          </p:nvPicPr>
          <p:blipFill>
            <a:blip r:embed="rId9">
              <a:alphaModFix/>
            </a:blip>
            <a:stretch>
              <a:fillRect/>
            </a:stretch>
          </p:blipFill>
          <p:spPr>
            <a:xfrm rot="5400000">
              <a:off x="1618375" y="3005375"/>
              <a:ext cx="476250" cy="171450"/>
            </a:xfrm>
            <a:prstGeom prst="rect">
              <a:avLst/>
            </a:prstGeom>
            <a:noFill/>
            <a:ln>
              <a:noFill/>
            </a:ln>
          </p:spPr>
        </p:pic>
        <p:pic>
          <p:nvPicPr>
            <p:cNvPr id="589" name="Google Shape;589;p47"/>
            <p:cNvPicPr preferRelativeResize="0"/>
            <p:nvPr/>
          </p:nvPicPr>
          <p:blipFill>
            <a:blip r:embed="rId9">
              <a:alphaModFix/>
            </a:blip>
            <a:stretch>
              <a:fillRect/>
            </a:stretch>
          </p:blipFill>
          <p:spPr>
            <a:xfrm rot="5400000">
              <a:off x="4301700" y="3005375"/>
              <a:ext cx="476250" cy="171450"/>
            </a:xfrm>
            <a:prstGeom prst="rect">
              <a:avLst/>
            </a:prstGeom>
            <a:noFill/>
            <a:ln>
              <a:noFill/>
            </a:ln>
          </p:spPr>
        </p:pic>
        <p:pic>
          <p:nvPicPr>
            <p:cNvPr id="590" name="Google Shape;590;p47"/>
            <p:cNvPicPr preferRelativeResize="0"/>
            <p:nvPr/>
          </p:nvPicPr>
          <p:blipFill>
            <a:blip r:embed="rId9">
              <a:alphaModFix/>
            </a:blip>
            <a:stretch>
              <a:fillRect/>
            </a:stretch>
          </p:blipFill>
          <p:spPr>
            <a:xfrm rot="5400000">
              <a:off x="6876175" y="3050175"/>
              <a:ext cx="476250" cy="171450"/>
            </a:xfrm>
            <a:prstGeom prst="rect">
              <a:avLst/>
            </a:prstGeom>
            <a:noFill/>
            <a:ln>
              <a:noFill/>
            </a:ln>
          </p:spPr>
        </p:pic>
        <p:pic>
          <p:nvPicPr>
            <p:cNvPr id="591" name="Google Shape;591;p47"/>
            <p:cNvPicPr preferRelativeResize="0"/>
            <p:nvPr/>
          </p:nvPicPr>
          <p:blipFill>
            <a:blip r:embed="rId10">
              <a:alphaModFix/>
            </a:blip>
            <a:stretch>
              <a:fillRect/>
            </a:stretch>
          </p:blipFill>
          <p:spPr>
            <a:xfrm>
              <a:off x="1189400" y="3579438"/>
              <a:ext cx="1334200" cy="368650"/>
            </a:xfrm>
            <a:prstGeom prst="rect">
              <a:avLst/>
            </a:prstGeom>
            <a:noFill/>
            <a:ln>
              <a:noFill/>
            </a:ln>
          </p:spPr>
        </p:pic>
        <p:pic>
          <p:nvPicPr>
            <p:cNvPr id="592" name="Google Shape;592;p47"/>
            <p:cNvPicPr preferRelativeResize="0"/>
            <p:nvPr/>
          </p:nvPicPr>
          <p:blipFill>
            <a:blip r:embed="rId11">
              <a:alphaModFix/>
            </a:blip>
            <a:stretch>
              <a:fillRect/>
            </a:stretch>
          </p:blipFill>
          <p:spPr>
            <a:xfrm>
              <a:off x="3872725" y="3543800"/>
              <a:ext cx="1334200" cy="366251"/>
            </a:xfrm>
            <a:prstGeom prst="rect">
              <a:avLst/>
            </a:prstGeom>
            <a:noFill/>
            <a:ln>
              <a:noFill/>
            </a:ln>
          </p:spPr>
        </p:pic>
        <p:pic>
          <p:nvPicPr>
            <p:cNvPr id="593" name="Google Shape;593;p47"/>
            <p:cNvPicPr preferRelativeResize="0"/>
            <p:nvPr/>
          </p:nvPicPr>
          <p:blipFill>
            <a:blip r:embed="rId12">
              <a:alphaModFix/>
            </a:blip>
            <a:stretch>
              <a:fillRect/>
            </a:stretch>
          </p:blipFill>
          <p:spPr>
            <a:xfrm>
              <a:off x="6361825" y="3543800"/>
              <a:ext cx="1504950" cy="314325"/>
            </a:xfrm>
            <a:prstGeom prst="rect">
              <a:avLst/>
            </a:prstGeom>
            <a:noFill/>
            <a:ln>
              <a:noFill/>
            </a:ln>
          </p:spPr>
        </p:pic>
      </p:grpSp>
      <p:pic>
        <p:nvPicPr>
          <p:cNvPr id="4" name="Audio 3">
            <a:hlinkClick r:id="" action="ppaction://media"/>
            <a:extLst>
              <a:ext uri="{FF2B5EF4-FFF2-40B4-BE49-F238E27FC236}">
                <a16:creationId xmlns:a16="http://schemas.microsoft.com/office/drawing/2014/main" id="{2F33E399-42A9-49F3-AE20-4FAA0297770F}"/>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965"/>
    </mc:Choice>
    <mc:Fallback xmlns="">
      <p:transition spd="slow" advTm="11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8"/>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Ejemplos</a:t>
            </a:r>
            <a:endParaRPr/>
          </a:p>
        </p:txBody>
      </p:sp>
      <p:pic>
        <p:nvPicPr>
          <p:cNvPr id="2" name="Audio 1">
            <a:hlinkClick r:id="" action="ppaction://media"/>
            <a:extLst>
              <a:ext uri="{FF2B5EF4-FFF2-40B4-BE49-F238E27FC236}">
                <a16:creationId xmlns:a16="http://schemas.microsoft.com/office/drawing/2014/main" id="{53DA1275-752D-44E6-A97D-9FD1672793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37"/>
    </mc:Choice>
    <mc:Fallback xmlns="">
      <p:transition spd="slow" advTm="5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4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Consistente, mismas opiniones</a:t>
            </a:r>
            <a:endParaRPr/>
          </a:p>
        </p:txBody>
      </p:sp>
      <p:pic>
        <p:nvPicPr>
          <p:cNvPr id="604" name="Google Shape;604;p49"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2631171" y="1471325"/>
            <a:ext cx="5372957" cy="1456275"/>
          </a:xfrm>
          <a:prstGeom prst="rect">
            <a:avLst/>
          </a:prstGeom>
          <a:noFill/>
          <a:ln>
            <a:noFill/>
          </a:ln>
        </p:spPr>
      </p:pic>
      <p:pic>
        <p:nvPicPr>
          <p:cNvPr id="605" name="Google Shape;605;p49"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2525802" y="3245376"/>
            <a:ext cx="5559348" cy="1506799"/>
          </a:xfrm>
          <a:prstGeom prst="rect">
            <a:avLst/>
          </a:prstGeom>
          <a:noFill/>
          <a:ln>
            <a:noFill/>
          </a:ln>
        </p:spPr>
      </p:pic>
      <p:pic>
        <p:nvPicPr>
          <p:cNvPr id="606" name="Google Shape;606;p49"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7">
            <a:alphaModFix/>
          </a:blip>
          <a:stretch>
            <a:fillRect/>
          </a:stretch>
        </p:blipFill>
        <p:spPr>
          <a:xfrm>
            <a:off x="1418372" y="2053522"/>
            <a:ext cx="1040341" cy="291882"/>
          </a:xfrm>
          <a:prstGeom prst="rect">
            <a:avLst/>
          </a:prstGeom>
          <a:noFill/>
          <a:ln>
            <a:noFill/>
          </a:ln>
        </p:spPr>
      </p:pic>
      <p:pic>
        <p:nvPicPr>
          <p:cNvPr id="607" name="Google Shape;607;p49"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8">
            <a:alphaModFix/>
          </a:blip>
          <a:stretch>
            <a:fillRect/>
          </a:stretch>
        </p:blipFill>
        <p:spPr>
          <a:xfrm>
            <a:off x="1362650" y="3856134"/>
            <a:ext cx="1040280" cy="291882"/>
          </a:xfrm>
          <a:prstGeom prst="rect">
            <a:avLst/>
          </a:prstGeom>
          <a:noFill/>
          <a:ln>
            <a:noFill/>
          </a:ln>
        </p:spPr>
      </p:pic>
      <p:pic>
        <p:nvPicPr>
          <p:cNvPr id="4" name="Audio 3">
            <a:hlinkClick r:id="" action="ppaction://media"/>
            <a:extLst>
              <a:ext uri="{FF2B5EF4-FFF2-40B4-BE49-F238E27FC236}">
                <a16:creationId xmlns:a16="http://schemas.microsoft.com/office/drawing/2014/main" id="{D563DA38-3442-44BB-BFCF-344DA5871D8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779"/>
    </mc:Choice>
    <mc:Fallback>
      <p:transition spd="slow" advTm="7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Resultados</a:t>
            </a:r>
            <a:endParaRPr/>
          </a:p>
        </p:txBody>
      </p:sp>
      <p:graphicFrame>
        <p:nvGraphicFramePr>
          <p:cNvPr id="613" name="Google Shape;613;p50"/>
          <p:cNvGraphicFramePr/>
          <p:nvPr>
            <p:extLst>
              <p:ext uri="{D42A27DB-BD31-4B8C-83A1-F6EECF244321}">
                <p14:modId xmlns:p14="http://schemas.microsoft.com/office/powerpoint/2010/main" val="46105544"/>
              </p:ext>
            </p:extLst>
          </p:nvPr>
        </p:nvGraphicFramePr>
        <p:xfrm>
          <a:off x="1145950" y="1468950"/>
          <a:ext cx="4957300" cy="3412025"/>
        </p:xfrm>
        <a:graphic>
          <a:graphicData uri="http://schemas.openxmlformats.org/drawingml/2006/table">
            <a:tbl>
              <a:tblPr>
                <a:noFill/>
                <a:tableStyleId>{A88EFB17-6AA4-493B-80B9-60F71C2DA53B}</a:tableStyleId>
              </a:tblPr>
              <a:tblGrid>
                <a:gridCol w="1499800">
                  <a:extLst>
                    <a:ext uri="{9D8B030D-6E8A-4147-A177-3AD203B41FA5}">
                      <a16:colId xmlns:a16="http://schemas.microsoft.com/office/drawing/2014/main" val="20000"/>
                    </a:ext>
                  </a:extLst>
                </a:gridCol>
                <a:gridCol w="2154950">
                  <a:extLst>
                    <a:ext uri="{9D8B030D-6E8A-4147-A177-3AD203B41FA5}">
                      <a16:colId xmlns:a16="http://schemas.microsoft.com/office/drawing/2014/main" val="20001"/>
                    </a:ext>
                  </a:extLst>
                </a:gridCol>
                <a:gridCol w="1302550">
                  <a:extLst>
                    <a:ext uri="{9D8B030D-6E8A-4147-A177-3AD203B41FA5}">
                      <a16:colId xmlns:a16="http://schemas.microsoft.com/office/drawing/2014/main" val="20002"/>
                    </a:ext>
                  </a:extLst>
                </a:gridCol>
              </a:tblGrid>
              <a:tr h="705525">
                <a:tc>
                  <a:txBody>
                    <a:bodyPr/>
                    <a:lstStyle/>
                    <a:p>
                      <a:pPr marL="0" lvl="0" indent="0" algn="ctr" rtl="0">
                        <a:lnSpc>
                          <a:spcPct val="115000"/>
                        </a:lnSpc>
                        <a:spcBef>
                          <a:spcPts val="1200"/>
                        </a:spcBef>
                        <a:spcAft>
                          <a:spcPts val="1200"/>
                        </a:spcAft>
                        <a:buNone/>
                      </a:pPr>
                      <a:r>
                        <a:rPr lang="es" sz="1000" b="1"/>
                        <a:t> </a:t>
                      </a:r>
                      <a:endParaRPr sz="1000" b="1"/>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s" sz="1200" b="1" dirty="0"/>
                        <a:t>w</a:t>
                      </a:r>
                      <a:endParaRPr sz="1200" b="1" dirty="0"/>
                    </a:p>
                  </a:txBody>
                  <a:tcPr marL="68575" marR="68575" marT="91425" marB="91425" anchor="ctr">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s" sz="1200" b="1" dirty="0"/>
                        <a:t>Ranking</a:t>
                      </a:r>
                      <a:endParaRPr sz="1200" b="1" dirty="0"/>
                    </a:p>
                  </a:txBody>
                  <a:tcPr marL="68575" marR="68575" marT="91425" marB="91425" anchor="ctr">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76625">
                <a:tc>
                  <a:txBody>
                    <a:bodyPr/>
                    <a:lstStyle/>
                    <a:p>
                      <a:pPr marL="0" lvl="0" indent="0" algn="ctr" rtl="0">
                        <a:lnSpc>
                          <a:spcPct val="115000"/>
                        </a:lnSpc>
                        <a:spcBef>
                          <a:spcPts val="1200"/>
                        </a:spcBef>
                        <a:spcAft>
                          <a:spcPts val="1200"/>
                        </a:spcAft>
                        <a:buNone/>
                      </a:pPr>
                      <a:r>
                        <a:rPr lang="es" sz="1000" b="1" dirty="0"/>
                        <a:t>Min Cuad Log</a:t>
                      </a:r>
                      <a:endParaRPr sz="1000" b="1" dirty="0"/>
                    </a:p>
                  </a:txBody>
                  <a:tcPr marL="68575" marR="68575" marT="91425" marB="91425" anchor="ctr">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solidFill>
                      <a:srgbClr val="BDD6EE"/>
                    </a:solidFill>
                  </a:tcPr>
                </a:tc>
                <a:tc>
                  <a:txBody>
                    <a:bodyPr/>
                    <a:lstStyle/>
                    <a:p>
                      <a:pPr marL="0" lvl="0" indent="0" algn="ctr" rtl="0">
                        <a:lnSpc>
                          <a:spcPct val="115000"/>
                        </a:lnSpc>
                        <a:spcBef>
                          <a:spcPts val="1200"/>
                        </a:spcBef>
                        <a:spcAft>
                          <a:spcPts val="1200"/>
                        </a:spcAft>
                        <a:buNone/>
                      </a:pPr>
                      <a:r>
                        <a:rPr lang="es" sz="1000"/>
                        <a:t>(0.4000,0.3000,0.2000,0.1000)</a:t>
                      </a:r>
                      <a:endParaRPr sz="1000"/>
                    </a:p>
                  </a:txBody>
                  <a:tcPr marL="68575" marR="68575" marT="91425" marB="91425" anchor="ctr">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solidFill>
                      <a:srgbClr val="BDD6EE"/>
                    </a:solidFill>
                  </a:tcPr>
                </a:tc>
                <a:tc>
                  <a:txBody>
                    <a:bodyPr/>
                    <a:lstStyle/>
                    <a:p>
                      <a:pPr marL="0" lvl="0" indent="0" algn="ctr" rtl="0">
                        <a:lnSpc>
                          <a:spcPct val="115000"/>
                        </a:lnSpc>
                        <a:spcBef>
                          <a:spcPts val="1200"/>
                        </a:spcBef>
                        <a:spcAft>
                          <a:spcPts val="1200"/>
                        </a:spcAft>
                        <a:buNone/>
                      </a:pPr>
                      <a:r>
                        <a:rPr lang="es" sz="1000"/>
                        <a:t>A1 </a:t>
                      </a:r>
                      <a:r>
                        <a:rPr lang="es" sz="1050" b="1">
                          <a:solidFill>
                            <a:srgbClr val="202122"/>
                          </a:solidFill>
                        </a:rPr>
                        <a:t>≻ </a:t>
                      </a:r>
                      <a:r>
                        <a:rPr lang="es" sz="1000"/>
                        <a:t>A2 </a:t>
                      </a:r>
                      <a:r>
                        <a:rPr lang="es" sz="1050" b="1">
                          <a:solidFill>
                            <a:srgbClr val="202122"/>
                          </a:solidFill>
                        </a:rPr>
                        <a:t>≻</a:t>
                      </a:r>
                      <a:r>
                        <a:rPr lang="es" sz="1000"/>
                        <a:t> A3 </a:t>
                      </a:r>
                      <a:r>
                        <a:rPr lang="es" sz="1050" b="1">
                          <a:solidFill>
                            <a:srgbClr val="202122"/>
                          </a:solidFill>
                        </a:rPr>
                        <a:t>≻</a:t>
                      </a:r>
                      <a:r>
                        <a:rPr lang="es" sz="1000"/>
                        <a:t> A4</a:t>
                      </a:r>
                      <a:endParaRPr sz="1000"/>
                    </a:p>
                  </a:txBody>
                  <a:tcPr marL="68575" marR="68575" marT="91425" marB="91425" anchor="ctr">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solidFill>
                      <a:srgbClr val="BDD6EE"/>
                    </a:solidFill>
                  </a:tcPr>
                </a:tc>
                <a:extLst>
                  <a:ext uri="{0D108BD9-81ED-4DB2-BD59-A6C34878D82A}">
                    <a16:rowId xmlns:a16="http://schemas.microsoft.com/office/drawing/2014/main" val="10001"/>
                  </a:ext>
                </a:extLst>
              </a:tr>
              <a:tr h="676625">
                <a:tc>
                  <a:txBody>
                    <a:bodyPr/>
                    <a:lstStyle/>
                    <a:p>
                      <a:pPr marL="0" lvl="0" indent="0" algn="ctr" rtl="0">
                        <a:lnSpc>
                          <a:spcPct val="115000"/>
                        </a:lnSpc>
                        <a:spcBef>
                          <a:spcPts val="1200"/>
                        </a:spcBef>
                        <a:spcAft>
                          <a:spcPts val="1200"/>
                        </a:spcAft>
                        <a:buNone/>
                      </a:pPr>
                      <a:r>
                        <a:rPr lang="es" sz="1000" b="1" dirty="0"/>
                        <a:t>Min Cuad Pond</a:t>
                      </a:r>
                      <a:endParaRPr sz="1000" b="1" dirty="0"/>
                    </a:p>
                  </a:txBody>
                  <a:tcPr marL="68575" marR="68575" marT="91425" marB="91425" anchor="ctr">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solidFill>
                      <a:srgbClr val="BDD6EE"/>
                    </a:solidFill>
                  </a:tcPr>
                </a:tc>
                <a:tc>
                  <a:txBody>
                    <a:bodyPr/>
                    <a:lstStyle/>
                    <a:p>
                      <a:pPr marL="0" lvl="0" indent="0" algn="ctr" rtl="0">
                        <a:lnSpc>
                          <a:spcPct val="115000"/>
                        </a:lnSpc>
                        <a:spcBef>
                          <a:spcPts val="1200"/>
                        </a:spcBef>
                        <a:spcAft>
                          <a:spcPts val="1200"/>
                        </a:spcAft>
                        <a:buNone/>
                      </a:pPr>
                      <a:r>
                        <a:rPr lang="es" sz="1000" dirty="0"/>
                        <a:t>(0.4000,0.3000,0.2000,0.1000)</a:t>
                      </a:r>
                      <a:endParaRPr sz="1000" dirty="0"/>
                    </a:p>
                  </a:txBody>
                  <a:tcPr marL="68575" marR="68575" marT="91425" marB="91425" anchor="ctr">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solidFill>
                      <a:srgbClr val="BDD6EE"/>
                    </a:solidFill>
                  </a:tcPr>
                </a:tc>
                <a:tc>
                  <a:txBody>
                    <a:bodyPr/>
                    <a:lstStyle/>
                    <a:p>
                      <a:pPr marL="0" lvl="0" indent="0" algn="ctr" rtl="0">
                        <a:lnSpc>
                          <a:spcPct val="115000"/>
                        </a:lnSpc>
                        <a:spcBef>
                          <a:spcPts val="1200"/>
                        </a:spcBef>
                        <a:spcAft>
                          <a:spcPts val="1200"/>
                        </a:spcAft>
                        <a:buNone/>
                      </a:pPr>
                      <a:r>
                        <a:rPr lang="es" sz="1000"/>
                        <a:t>A1 </a:t>
                      </a:r>
                      <a:r>
                        <a:rPr lang="es" sz="1050" b="1">
                          <a:solidFill>
                            <a:srgbClr val="202122"/>
                          </a:solidFill>
                        </a:rPr>
                        <a:t>≻ </a:t>
                      </a:r>
                      <a:r>
                        <a:rPr lang="es" sz="1000"/>
                        <a:t>A2 </a:t>
                      </a:r>
                      <a:r>
                        <a:rPr lang="es" sz="1050" b="1">
                          <a:solidFill>
                            <a:srgbClr val="202122"/>
                          </a:solidFill>
                        </a:rPr>
                        <a:t>≻</a:t>
                      </a:r>
                      <a:r>
                        <a:rPr lang="es" sz="1000"/>
                        <a:t> A3 </a:t>
                      </a:r>
                      <a:r>
                        <a:rPr lang="es" sz="1050" b="1">
                          <a:solidFill>
                            <a:srgbClr val="202122"/>
                          </a:solidFill>
                        </a:rPr>
                        <a:t>≻</a:t>
                      </a:r>
                      <a:r>
                        <a:rPr lang="es" sz="1000"/>
                        <a:t> A4</a:t>
                      </a:r>
                      <a:endParaRPr sz="1000" b="1"/>
                    </a:p>
                  </a:txBody>
                  <a:tcPr marL="68575" marR="68575" marT="91425" marB="91425" anchor="ctr">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solidFill>
                      <a:srgbClr val="BDD6EE"/>
                    </a:solidFill>
                  </a:tcPr>
                </a:tc>
                <a:extLst>
                  <a:ext uri="{0D108BD9-81ED-4DB2-BD59-A6C34878D82A}">
                    <a16:rowId xmlns:a16="http://schemas.microsoft.com/office/drawing/2014/main" val="10002"/>
                  </a:ext>
                </a:extLst>
              </a:tr>
              <a:tr h="676625">
                <a:tc>
                  <a:txBody>
                    <a:bodyPr/>
                    <a:lstStyle/>
                    <a:p>
                      <a:pPr marL="0" lvl="0" indent="0" algn="ctr" rtl="0">
                        <a:lnSpc>
                          <a:spcPct val="115000"/>
                        </a:lnSpc>
                        <a:spcBef>
                          <a:spcPts val="1200"/>
                        </a:spcBef>
                        <a:spcAft>
                          <a:spcPts val="1200"/>
                        </a:spcAft>
                        <a:buNone/>
                      </a:pPr>
                      <a:r>
                        <a:rPr lang="es" sz="1000" b="1"/>
                        <a:t>Min Sum Des Log</a:t>
                      </a:r>
                      <a:endParaRPr sz="1000" b="1"/>
                    </a:p>
                  </a:txBody>
                  <a:tcPr marL="68575" marR="68575" marT="91425" marB="91425" anchor="ctr">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solidFill>
                      <a:srgbClr val="F7CAAC"/>
                    </a:solidFill>
                  </a:tcPr>
                </a:tc>
                <a:tc>
                  <a:txBody>
                    <a:bodyPr/>
                    <a:lstStyle/>
                    <a:p>
                      <a:pPr marL="0" lvl="0" indent="0" algn="ctr" rtl="0">
                        <a:lnSpc>
                          <a:spcPct val="115000"/>
                        </a:lnSpc>
                        <a:spcBef>
                          <a:spcPts val="1200"/>
                        </a:spcBef>
                        <a:spcAft>
                          <a:spcPts val="1200"/>
                        </a:spcAft>
                        <a:buNone/>
                      </a:pPr>
                      <a:r>
                        <a:rPr lang="es" sz="1000" dirty="0"/>
                        <a:t>(0.4000,0.3000,0.2000,0.1000)</a:t>
                      </a:r>
                      <a:endParaRPr sz="1000" dirty="0"/>
                    </a:p>
                  </a:txBody>
                  <a:tcPr marL="68575" marR="68575" marT="91425" marB="91425" anchor="ctr">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solidFill>
                      <a:srgbClr val="F7CAAC"/>
                    </a:solidFill>
                  </a:tcPr>
                </a:tc>
                <a:tc>
                  <a:txBody>
                    <a:bodyPr/>
                    <a:lstStyle/>
                    <a:p>
                      <a:pPr marL="0" lvl="0" indent="0" algn="ctr" rtl="0">
                        <a:lnSpc>
                          <a:spcPct val="115000"/>
                        </a:lnSpc>
                        <a:spcBef>
                          <a:spcPts val="1200"/>
                        </a:spcBef>
                        <a:spcAft>
                          <a:spcPts val="1200"/>
                        </a:spcAft>
                        <a:buNone/>
                      </a:pPr>
                      <a:r>
                        <a:rPr lang="es" sz="1000"/>
                        <a:t>A1 </a:t>
                      </a:r>
                      <a:r>
                        <a:rPr lang="es" sz="1050" b="1">
                          <a:solidFill>
                            <a:srgbClr val="202122"/>
                          </a:solidFill>
                        </a:rPr>
                        <a:t>≻ </a:t>
                      </a:r>
                      <a:r>
                        <a:rPr lang="es" sz="1000"/>
                        <a:t>A2 </a:t>
                      </a:r>
                      <a:r>
                        <a:rPr lang="es" sz="1050" b="1">
                          <a:solidFill>
                            <a:srgbClr val="202122"/>
                          </a:solidFill>
                        </a:rPr>
                        <a:t>≻</a:t>
                      </a:r>
                      <a:r>
                        <a:rPr lang="es" sz="1000"/>
                        <a:t> A3 </a:t>
                      </a:r>
                      <a:r>
                        <a:rPr lang="es" sz="1050" b="1">
                          <a:solidFill>
                            <a:srgbClr val="202122"/>
                          </a:solidFill>
                        </a:rPr>
                        <a:t>≻</a:t>
                      </a:r>
                      <a:r>
                        <a:rPr lang="es" sz="1000"/>
                        <a:t> A4</a:t>
                      </a:r>
                      <a:endParaRPr sz="1000"/>
                    </a:p>
                  </a:txBody>
                  <a:tcPr marL="68575" marR="68575" marT="91425" marB="91425" anchor="ctr">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solidFill>
                      <a:srgbClr val="F7CAAC"/>
                    </a:solidFill>
                  </a:tcPr>
                </a:tc>
                <a:extLst>
                  <a:ext uri="{0D108BD9-81ED-4DB2-BD59-A6C34878D82A}">
                    <a16:rowId xmlns:a16="http://schemas.microsoft.com/office/drawing/2014/main" val="10003"/>
                  </a:ext>
                </a:extLst>
              </a:tr>
              <a:tr h="676625">
                <a:tc>
                  <a:txBody>
                    <a:bodyPr/>
                    <a:lstStyle/>
                    <a:p>
                      <a:pPr marL="0" lvl="0" indent="0" algn="ctr" rtl="0">
                        <a:lnSpc>
                          <a:spcPct val="115000"/>
                        </a:lnSpc>
                        <a:spcBef>
                          <a:spcPts val="1200"/>
                        </a:spcBef>
                        <a:spcAft>
                          <a:spcPts val="1200"/>
                        </a:spcAft>
                        <a:buNone/>
                      </a:pPr>
                      <a:r>
                        <a:rPr lang="es" sz="1000" b="1"/>
                        <a:t>Min Sum Des Pond</a:t>
                      </a:r>
                      <a:endParaRPr sz="1000" b="1"/>
                    </a:p>
                  </a:txBody>
                  <a:tcPr marL="68575" marR="68575" marT="91425" marB="91425" anchor="ctr">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solidFill>
                      <a:srgbClr val="F7CAAC"/>
                    </a:solidFill>
                  </a:tcPr>
                </a:tc>
                <a:tc>
                  <a:txBody>
                    <a:bodyPr/>
                    <a:lstStyle/>
                    <a:p>
                      <a:pPr marL="0" lvl="0" indent="0" algn="ctr" rtl="0">
                        <a:lnSpc>
                          <a:spcPct val="115000"/>
                        </a:lnSpc>
                        <a:spcBef>
                          <a:spcPts val="1200"/>
                        </a:spcBef>
                        <a:spcAft>
                          <a:spcPts val="1200"/>
                        </a:spcAft>
                        <a:buNone/>
                      </a:pPr>
                      <a:r>
                        <a:rPr lang="es" sz="1000" dirty="0"/>
                        <a:t>(0.4000,0.3000,0.2000,0.1000)</a:t>
                      </a:r>
                      <a:endParaRPr sz="1000" dirty="0"/>
                    </a:p>
                  </a:txBody>
                  <a:tcPr marL="68575" marR="68575" marT="91425" marB="91425" anchor="ctr">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solidFill>
                      <a:srgbClr val="F7CAAC"/>
                    </a:solidFill>
                  </a:tcPr>
                </a:tc>
                <a:tc>
                  <a:txBody>
                    <a:bodyPr/>
                    <a:lstStyle/>
                    <a:p>
                      <a:pPr marL="0" lvl="0" indent="0" algn="ctr" rtl="0">
                        <a:lnSpc>
                          <a:spcPct val="115000"/>
                        </a:lnSpc>
                        <a:spcBef>
                          <a:spcPts val="1200"/>
                        </a:spcBef>
                        <a:spcAft>
                          <a:spcPts val="1200"/>
                        </a:spcAft>
                        <a:buNone/>
                      </a:pPr>
                      <a:r>
                        <a:rPr lang="es" sz="1000" dirty="0"/>
                        <a:t>A1 </a:t>
                      </a:r>
                      <a:r>
                        <a:rPr lang="es" sz="1050" b="1" dirty="0">
                          <a:solidFill>
                            <a:srgbClr val="202122"/>
                          </a:solidFill>
                        </a:rPr>
                        <a:t>≻ </a:t>
                      </a:r>
                      <a:r>
                        <a:rPr lang="es" sz="1000" dirty="0"/>
                        <a:t>A2 </a:t>
                      </a:r>
                      <a:r>
                        <a:rPr lang="es" sz="1050" b="1" dirty="0">
                          <a:solidFill>
                            <a:srgbClr val="202122"/>
                          </a:solidFill>
                        </a:rPr>
                        <a:t>≻</a:t>
                      </a:r>
                      <a:r>
                        <a:rPr lang="es" sz="1000" dirty="0"/>
                        <a:t> A3 </a:t>
                      </a:r>
                      <a:r>
                        <a:rPr lang="es" sz="1050" b="1" dirty="0">
                          <a:solidFill>
                            <a:srgbClr val="202122"/>
                          </a:solidFill>
                        </a:rPr>
                        <a:t>≻</a:t>
                      </a:r>
                      <a:r>
                        <a:rPr lang="es" sz="1000" dirty="0"/>
                        <a:t> A4</a:t>
                      </a:r>
                      <a:endParaRPr sz="1000" dirty="0"/>
                    </a:p>
                  </a:txBody>
                  <a:tcPr marL="68575" marR="68575" marT="91425" marB="91425" anchor="ctr">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solidFill>
                      <a:srgbClr val="F7CAAC"/>
                    </a:solidFill>
                  </a:tcPr>
                </a:tc>
                <a:extLst>
                  <a:ext uri="{0D108BD9-81ED-4DB2-BD59-A6C34878D82A}">
                    <a16:rowId xmlns:a16="http://schemas.microsoft.com/office/drawing/2014/main" val="10004"/>
                  </a:ext>
                </a:extLst>
              </a:tr>
            </a:tbl>
          </a:graphicData>
        </a:graphic>
      </p:graphicFrame>
      <p:grpSp>
        <p:nvGrpSpPr>
          <p:cNvPr id="614" name="Google Shape;614;p50"/>
          <p:cNvGrpSpPr/>
          <p:nvPr/>
        </p:nvGrpSpPr>
        <p:grpSpPr>
          <a:xfrm>
            <a:off x="6419150" y="1462436"/>
            <a:ext cx="2313258" cy="3400347"/>
            <a:chOff x="6419150" y="1462436"/>
            <a:chExt cx="2313258" cy="3400347"/>
          </a:xfrm>
        </p:grpSpPr>
        <p:pic>
          <p:nvPicPr>
            <p:cNvPr id="615" name="Google Shape;615;p50"/>
            <p:cNvPicPr preferRelativeResize="0"/>
            <p:nvPr/>
          </p:nvPicPr>
          <p:blipFill rotWithShape="1">
            <a:blip r:embed="rId5">
              <a:alphaModFix/>
            </a:blip>
            <a:srcRect l="-956" r="71800" b="2095"/>
            <a:stretch/>
          </p:blipFill>
          <p:spPr>
            <a:xfrm>
              <a:off x="6419150" y="1465450"/>
              <a:ext cx="1803752" cy="3326300"/>
            </a:xfrm>
            <a:prstGeom prst="rect">
              <a:avLst/>
            </a:prstGeom>
            <a:noFill/>
            <a:ln>
              <a:noFill/>
            </a:ln>
          </p:spPr>
        </p:pic>
        <p:pic>
          <p:nvPicPr>
            <p:cNvPr id="616" name="Google Shape;616;p50"/>
            <p:cNvPicPr preferRelativeResize="0"/>
            <p:nvPr/>
          </p:nvPicPr>
          <p:blipFill rotWithShape="1">
            <a:blip r:embed="rId5">
              <a:alphaModFix/>
            </a:blip>
            <a:srcRect l="93170" b="86142"/>
            <a:stretch/>
          </p:blipFill>
          <p:spPr>
            <a:xfrm>
              <a:off x="8222740" y="1462436"/>
              <a:ext cx="509669" cy="567908"/>
            </a:xfrm>
            <a:prstGeom prst="rect">
              <a:avLst/>
            </a:prstGeom>
            <a:noFill/>
            <a:ln>
              <a:noFill/>
            </a:ln>
          </p:spPr>
        </p:pic>
        <p:pic>
          <p:nvPicPr>
            <p:cNvPr id="617" name="Google Shape;617;p50"/>
            <p:cNvPicPr preferRelativeResize="0"/>
            <p:nvPr/>
          </p:nvPicPr>
          <p:blipFill rotWithShape="1">
            <a:blip r:embed="rId5">
              <a:alphaModFix/>
            </a:blip>
            <a:srcRect l="97330" t="14869" b="2060"/>
            <a:stretch/>
          </p:blipFill>
          <p:spPr>
            <a:xfrm>
              <a:off x="8569958" y="2034954"/>
              <a:ext cx="162450" cy="2756794"/>
            </a:xfrm>
            <a:prstGeom prst="rect">
              <a:avLst/>
            </a:prstGeom>
            <a:noFill/>
            <a:ln>
              <a:noFill/>
            </a:ln>
          </p:spPr>
        </p:pic>
        <p:pic>
          <p:nvPicPr>
            <p:cNvPr id="618" name="Google Shape;618;p50"/>
            <p:cNvPicPr preferRelativeResize="0"/>
            <p:nvPr/>
          </p:nvPicPr>
          <p:blipFill rotWithShape="1">
            <a:blip r:embed="rId5">
              <a:alphaModFix/>
            </a:blip>
            <a:srcRect l="24541" t="87470" r="69647"/>
            <a:stretch/>
          </p:blipFill>
          <p:spPr>
            <a:xfrm>
              <a:off x="8210497" y="4437123"/>
              <a:ext cx="359462" cy="425660"/>
            </a:xfrm>
            <a:prstGeom prst="rect">
              <a:avLst/>
            </a:prstGeom>
            <a:noFill/>
            <a:ln>
              <a:noFill/>
            </a:ln>
          </p:spPr>
        </p:pic>
      </p:gr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Entrada de lápiz 1">
                <a:extLst>
                  <a:ext uri="{FF2B5EF4-FFF2-40B4-BE49-F238E27FC236}">
                    <a16:creationId xmlns:a16="http://schemas.microsoft.com/office/drawing/2014/main" id="{02EBE166-EF8E-4B86-B76C-8C1F880C9EFD}"/>
                  </a:ext>
                </a:extLst>
              </p14:cNvPr>
              <p14:cNvContentPartPr/>
              <p14:nvPr>
                <p:extLst>
                  <p:ext uri="{42D2F446-02D8-4167-A562-619A0277C38B}">
                    <p15:isNarration xmlns:p15="http://schemas.microsoft.com/office/powerpoint/2012/main" val="1"/>
                  </p:ext>
                </p:extLst>
              </p14:nvPr>
            </p14:nvContentPartPr>
            <p14:xfrm>
              <a:off x="5280840" y="675720"/>
              <a:ext cx="1979640" cy="580680"/>
            </p14:xfrm>
          </p:contentPart>
        </mc:Choice>
        <mc:Fallback xmlns="">
          <p:pic>
            <p:nvPicPr>
              <p:cNvPr id="2" name="Entrada de lápiz 1">
                <a:extLst>
                  <a:ext uri="{FF2B5EF4-FFF2-40B4-BE49-F238E27FC236}">
                    <a16:creationId xmlns:a16="http://schemas.microsoft.com/office/drawing/2014/main" id="{02EBE166-EF8E-4B86-B76C-8C1F880C9EFD}"/>
                  </a:ext>
                </a:extLst>
              </p:cNvPr>
              <p:cNvPicPr>
                <a:picLocks noGrp="1" noRot="1" noChangeAspect="1" noMove="1" noResize="1" noEditPoints="1" noAdjustHandles="1" noChangeArrowheads="1" noChangeShapeType="1"/>
              </p:cNvPicPr>
              <p:nvPr/>
            </p:nvPicPr>
            <p:blipFill>
              <a:blip r:embed="rId7"/>
              <a:stretch>
                <a:fillRect/>
              </a:stretch>
            </p:blipFill>
            <p:spPr>
              <a:xfrm>
                <a:off x="5271480" y="666360"/>
                <a:ext cx="1998360" cy="599400"/>
              </a:xfrm>
              <a:prstGeom prst="rect">
                <a:avLst/>
              </a:prstGeom>
            </p:spPr>
          </p:pic>
        </mc:Fallback>
      </mc:AlternateContent>
      <p:pic>
        <p:nvPicPr>
          <p:cNvPr id="3" name="Audio 2">
            <a:hlinkClick r:id="" action="ppaction://media"/>
            <a:extLst>
              <a:ext uri="{FF2B5EF4-FFF2-40B4-BE49-F238E27FC236}">
                <a16:creationId xmlns:a16="http://schemas.microsoft.com/office/drawing/2014/main" id="{5DC86B28-F6CE-427A-B0D8-8F657C3A5F0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616"/>
    </mc:Choice>
    <mc:Fallback xmlns="">
      <p:transition spd="slow" advTm="16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p51"/>
          <p:cNvPicPr preferRelativeResize="0"/>
          <p:nvPr/>
        </p:nvPicPr>
        <p:blipFill rotWithShape="1">
          <a:blip r:embed="rId5">
            <a:alphaModFix/>
          </a:blip>
          <a:srcRect l="7227" t="6286" b="36357"/>
          <a:stretch/>
        </p:blipFill>
        <p:spPr>
          <a:xfrm>
            <a:off x="1767425" y="1723950"/>
            <a:ext cx="6035975" cy="2798700"/>
          </a:xfrm>
          <a:prstGeom prst="rect">
            <a:avLst/>
          </a:prstGeom>
          <a:noFill/>
          <a:ln>
            <a:noFill/>
          </a:ln>
        </p:spPr>
      </p:pic>
      <p:sp>
        <p:nvSpPr>
          <p:cNvPr id="624" name="Google Shape;624;p51"/>
          <p:cNvSpPr txBox="1">
            <a:spLocks noGrp="1"/>
          </p:cNvSpPr>
          <p:nvPr>
            <p:ph type="title"/>
          </p:nvPr>
        </p:nvSpPr>
        <p:spPr>
          <a:xfrm>
            <a:off x="1270163" y="632200"/>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Comparación de los errores individuales</a:t>
            </a:r>
            <a:endParaRPr/>
          </a:p>
        </p:txBody>
      </p:sp>
      <p:pic>
        <p:nvPicPr>
          <p:cNvPr id="5" name="Audio 4">
            <a:hlinkClick r:id="" action="ppaction://media"/>
            <a:extLst>
              <a:ext uri="{FF2B5EF4-FFF2-40B4-BE49-F238E27FC236}">
                <a16:creationId xmlns:a16="http://schemas.microsoft.com/office/drawing/2014/main" id="{317885EB-6270-4C83-B108-6EF26D296D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349"/>
    </mc:Choice>
    <mc:Fallback>
      <p:transition spd="slow" advTm="12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6"/>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Problema de decisión de grupo</a:t>
            </a:r>
            <a:endParaRPr/>
          </a:p>
        </p:txBody>
      </p:sp>
      <p:sp>
        <p:nvSpPr>
          <p:cNvPr id="295" name="Google Shape;295;p16"/>
          <p:cNvSpPr txBox="1">
            <a:spLocks noGrp="1"/>
          </p:cNvSpPr>
          <p:nvPr>
            <p:ph type="body" idx="1"/>
          </p:nvPr>
        </p:nvSpPr>
        <p:spPr>
          <a:xfrm>
            <a:off x="1303800" y="3606050"/>
            <a:ext cx="3579900" cy="1218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s"/>
              <a:t>El objetivo es ordenar un conjunto de alternativas A</a:t>
            </a:r>
            <a:r>
              <a:rPr lang="es" baseline="-25000"/>
              <a:t>1</a:t>
            </a:r>
            <a:r>
              <a:rPr lang="es"/>
              <a:t>, …, A</a:t>
            </a:r>
            <a:r>
              <a:rPr lang="es" baseline="-25000"/>
              <a:t>n</a:t>
            </a:r>
            <a:r>
              <a:rPr lang="es"/>
              <a:t> atendiendo a las preferencias de uno o varios expertos individuales (E</a:t>
            </a:r>
            <a:r>
              <a:rPr lang="es" baseline="-25000"/>
              <a:t>1</a:t>
            </a:r>
            <a:r>
              <a:rPr lang="es"/>
              <a:t>, …, E</a:t>
            </a:r>
            <a:r>
              <a:rPr lang="es" baseline="-25000"/>
              <a:t>m</a:t>
            </a:r>
            <a:r>
              <a:rPr lang="es"/>
              <a:t>).</a:t>
            </a:r>
            <a:endParaRPr/>
          </a:p>
        </p:txBody>
      </p:sp>
      <p:pic>
        <p:nvPicPr>
          <p:cNvPr id="296" name="Google Shape;296;p16"/>
          <p:cNvPicPr preferRelativeResize="0"/>
          <p:nvPr/>
        </p:nvPicPr>
        <p:blipFill>
          <a:blip r:embed="rId5">
            <a:alphaModFix/>
          </a:blip>
          <a:stretch>
            <a:fillRect/>
          </a:stretch>
        </p:blipFill>
        <p:spPr>
          <a:xfrm>
            <a:off x="5054825" y="668100"/>
            <a:ext cx="3835951" cy="4055724"/>
          </a:xfrm>
          <a:prstGeom prst="rect">
            <a:avLst/>
          </a:prstGeom>
          <a:noFill/>
          <a:ln>
            <a:noFill/>
          </a:ln>
        </p:spPr>
      </p:pic>
      <p:sp>
        <p:nvSpPr>
          <p:cNvPr id="297" name="Google Shape;297;p16"/>
          <p:cNvSpPr txBox="1"/>
          <p:nvPr/>
        </p:nvSpPr>
        <p:spPr>
          <a:xfrm>
            <a:off x="1352875" y="1936950"/>
            <a:ext cx="3395700" cy="12696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2"/>
              </a:buClr>
              <a:buSzPts val="1300"/>
              <a:buFont typeface="Nunito"/>
              <a:buChar char="●"/>
            </a:pPr>
            <a:r>
              <a:rPr lang="es" sz="1300">
                <a:solidFill>
                  <a:schemeClr val="dk2"/>
                </a:solidFill>
                <a:latin typeface="Nunito"/>
                <a:ea typeface="Nunito"/>
                <a:cs typeface="Nunito"/>
                <a:sym typeface="Nunito"/>
              </a:rPr>
              <a:t>Un problema que aparece en multitud de campos (teoría de la decisión, sistemas recomendadores...) es el denominado problema de decisión de grupo. </a:t>
            </a:r>
            <a:endParaRPr/>
          </a:p>
        </p:txBody>
      </p:sp>
      <p:pic>
        <p:nvPicPr>
          <p:cNvPr id="2" name="Audio 1">
            <a:hlinkClick r:id="" action="ppaction://media"/>
            <a:extLst>
              <a:ext uri="{FF2B5EF4-FFF2-40B4-BE49-F238E27FC236}">
                <a16:creationId xmlns:a16="http://schemas.microsoft.com/office/drawing/2014/main" id="{6AC0B05C-EB9B-4524-9EBB-BD5340E8D09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945"/>
    </mc:Choice>
    <mc:Fallback xmlns="">
      <p:transition spd="slow" advTm="13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2"/>
          <p:cNvSpPr txBox="1">
            <a:spLocks noGrp="1"/>
          </p:cNvSpPr>
          <p:nvPr>
            <p:ph type="title"/>
          </p:nvPr>
        </p:nvSpPr>
        <p:spPr>
          <a:xfrm>
            <a:off x="1303800" y="598575"/>
            <a:ext cx="7615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Inconsistente: varias opiniones e incompleta</a:t>
            </a:r>
            <a:endParaRPr/>
          </a:p>
        </p:txBody>
      </p:sp>
      <p:pic>
        <p:nvPicPr>
          <p:cNvPr id="630" name="Google Shape;630;p52"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804250" y="1650025"/>
            <a:ext cx="4203265" cy="999300"/>
          </a:xfrm>
          <a:prstGeom prst="rect">
            <a:avLst/>
          </a:prstGeom>
          <a:noFill/>
          <a:ln>
            <a:noFill/>
          </a:ln>
        </p:spPr>
      </p:pic>
      <p:pic>
        <p:nvPicPr>
          <p:cNvPr id="631" name="Google Shape;631;p52"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778125" y="2792025"/>
            <a:ext cx="4229400" cy="999300"/>
          </a:xfrm>
          <a:prstGeom prst="rect">
            <a:avLst/>
          </a:prstGeom>
          <a:noFill/>
          <a:ln>
            <a:noFill/>
          </a:ln>
        </p:spPr>
      </p:pic>
      <p:pic>
        <p:nvPicPr>
          <p:cNvPr id="632" name="Google Shape;632;p52"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7">
            <a:alphaModFix/>
          </a:blip>
          <a:stretch>
            <a:fillRect/>
          </a:stretch>
        </p:blipFill>
        <p:spPr>
          <a:xfrm>
            <a:off x="729375" y="3918564"/>
            <a:ext cx="4354350" cy="1035211"/>
          </a:xfrm>
          <a:prstGeom prst="rect">
            <a:avLst/>
          </a:prstGeom>
          <a:noFill/>
          <a:ln>
            <a:noFill/>
          </a:ln>
        </p:spPr>
      </p:pic>
      <p:pic>
        <p:nvPicPr>
          <p:cNvPr id="633" name="Google Shape;633;p52"/>
          <p:cNvPicPr preferRelativeResize="0"/>
          <p:nvPr/>
        </p:nvPicPr>
        <p:blipFill>
          <a:blip r:embed="rId8">
            <a:alphaModFix/>
          </a:blip>
          <a:stretch>
            <a:fillRect/>
          </a:stretch>
        </p:blipFill>
        <p:spPr>
          <a:xfrm>
            <a:off x="5295475" y="1757474"/>
            <a:ext cx="3568553" cy="2815076"/>
          </a:xfrm>
          <a:prstGeom prst="rect">
            <a:avLst/>
          </a:prstGeom>
          <a:noFill/>
          <a:ln>
            <a:noFill/>
          </a:ln>
        </p:spPr>
      </p:pic>
      <p:pic>
        <p:nvPicPr>
          <p:cNvPr id="3" name="Audio 2">
            <a:hlinkClick r:id="" action="ppaction://media"/>
            <a:extLst>
              <a:ext uri="{FF2B5EF4-FFF2-40B4-BE49-F238E27FC236}">
                <a16:creationId xmlns:a16="http://schemas.microsoft.com/office/drawing/2014/main" id="{DDA92F33-E267-4821-AF04-038AF27F0ECA}"/>
              </a:ext>
            </a:extLst>
          </p:cNvPr>
          <p:cNvPicPr>
            <a:picLocks noChangeAspect="1"/>
          </p:cNvPicPr>
          <p:nvPr>
            <a:audioFile r:link="rId1"/>
            <p:extLst>
              <p:ext uri="{DAA4B4D4-6D71-4841-9C94-3DE7FCFB9230}">
                <p14:media xmlns:p14="http://schemas.microsoft.com/office/powerpoint/2010/main" r:embed="rId2">
                  <p14:trim end="1289.8344"/>
                </p14:media>
              </p:ext>
            </p:extLst>
          </p:nvPr>
        </p:nvPicPr>
        <p:blipFill>
          <a:blip r:embed="rId9"/>
          <a:stretch>
            <a:fillRect/>
          </a:stretch>
        </p:blipFill>
        <p:spPr>
          <a:xfrm>
            <a:off x="8440738" y="4440238"/>
            <a:ext cx="487362" cy="487362"/>
          </a:xfrm>
          <a:prstGeom prst="rect">
            <a:avLst/>
          </a:prstGeom>
        </p:spPr>
      </p:pic>
      <p:sp>
        <p:nvSpPr>
          <p:cNvPr id="9" name="CuadroTexto 8">
            <a:extLst>
              <a:ext uri="{FF2B5EF4-FFF2-40B4-BE49-F238E27FC236}">
                <a16:creationId xmlns:a16="http://schemas.microsoft.com/office/drawing/2014/main" id="{91FBD0BB-E65C-4B69-86A2-1F0EFC1D0FC9}"/>
              </a:ext>
            </a:extLst>
          </p:cNvPr>
          <p:cNvSpPr txBox="1"/>
          <p:nvPr/>
        </p:nvSpPr>
        <p:spPr>
          <a:xfrm>
            <a:off x="7624583" y="0"/>
            <a:ext cx="1519417" cy="461665"/>
          </a:xfrm>
          <a:prstGeom prst="rect">
            <a:avLst/>
          </a:prstGeom>
          <a:noFill/>
        </p:spPr>
        <p:txBody>
          <a:bodyPr wrap="square" rtlCol="0">
            <a:spAutoFit/>
          </a:bodyPr>
          <a:lstStyle/>
          <a:p>
            <a:r>
              <a:rPr lang="es-ES" sz="2400"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Haettenschweiler" panose="020B0706040902060204" pitchFamily="34" charset="0"/>
              </a:rPr>
              <a:t>Hablando: DJA</a:t>
            </a:r>
          </a:p>
        </p:txBody>
      </p:sp>
    </p:spTree>
  </p:cSld>
  <p:clrMapOvr>
    <a:masterClrMapping/>
  </p:clrMapOvr>
  <mc:AlternateContent xmlns:mc="http://schemas.openxmlformats.org/markup-compatibility/2006" xmlns:p14="http://schemas.microsoft.com/office/powerpoint/2010/main">
    <mc:Choice Requires="p14">
      <p:transition spd="slow" p14:dur="2000" advTm="32276"/>
    </mc:Choice>
    <mc:Fallback xmlns="">
      <p:transition spd="slow" advTm="32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1"/>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5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Resultados</a:t>
            </a:r>
            <a:endParaRPr/>
          </a:p>
        </p:txBody>
      </p:sp>
      <p:graphicFrame>
        <p:nvGraphicFramePr>
          <p:cNvPr id="639" name="Google Shape;639;p53"/>
          <p:cNvGraphicFramePr/>
          <p:nvPr>
            <p:extLst>
              <p:ext uri="{D42A27DB-BD31-4B8C-83A1-F6EECF244321}">
                <p14:modId xmlns:p14="http://schemas.microsoft.com/office/powerpoint/2010/main" val="866552893"/>
              </p:ext>
            </p:extLst>
          </p:nvPr>
        </p:nvGraphicFramePr>
        <p:xfrm>
          <a:off x="564025" y="1426350"/>
          <a:ext cx="8293125" cy="3322950"/>
        </p:xfrm>
        <a:graphic>
          <a:graphicData uri="http://schemas.openxmlformats.org/drawingml/2006/table">
            <a:tbl>
              <a:tblPr>
                <a:noFill/>
                <a:tableStyleId>{A88EFB17-6AA4-493B-80B9-60F71C2DA53B}</a:tableStyleId>
              </a:tblPr>
              <a:tblGrid>
                <a:gridCol w="1545000">
                  <a:extLst>
                    <a:ext uri="{9D8B030D-6E8A-4147-A177-3AD203B41FA5}">
                      <a16:colId xmlns:a16="http://schemas.microsoft.com/office/drawing/2014/main" val="20000"/>
                    </a:ext>
                  </a:extLst>
                </a:gridCol>
                <a:gridCol w="2278000">
                  <a:extLst>
                    <a:ext uri="{9D8B030D-6E8A-4147-A177-3AD203B41FA5}">
                      <a16:colId xmlns:a16="http://schemas.microsoft.com/office/drawing/2014/main" val="20001"/>
                    </a:ext>
                  </a:extLst>
                </a:gridCol>
                <a:gridCol w="1557950">
                  <a:extLst>
                    <a:ext uri="{9D8B030D-6E8A-4147-A177-3AD203B41FA5}">
                      <a16:colId xmlns:a16="http://schemas.microsoft.com/office/drawing/2014/main" val="20002"/>
                    </a:ext>
                  </a:extLst>
                </a:gridCol>
                <a:gridCol w="1078575">
                  <a:extLst>
                    <a:ext uri="{9D8B030D-6E8A-4147-A177-3AD203B41FA5}">
                      <a16:colId xmlns:a16="http://schemas.microsoft.com/office/drawing/2014/main" val="20003"/>
                    </a:ext>
                  </a:extLst>
                </a:gridCol>
                <a:gridCol w="743025">
                  <a:extLst>
                    <a:ext uri="{9D8B030D-6E8A-4147-A177-3AD203B41FA5}">
                      <a16:colId xmlns:a16="http://schemas.microsoft.com/office/drawing/2014/main" val="20004"/>
                    </a:ext>
                  </a:extLst>
                </a:gridCol>
                <a:gridCol w="1090575">
                  <a:extLst>
                    <a:ext uri="{9D8B030D-6E8A-4147-A177-3AD203B41FA5}">
                      <a16:colId xmlns:a16="http://schemas.microsoft.com/office/drawing/2014/main" val="20005"/>
                    </a:ext>
                  </a:extLst>
                </a:gridCol>
              </a:tblGrid>
              <a:tr h="675275">
                <a:tc>
                  <a:txBody>
                    <a:bodyPr/>
                    <a:lstStyle/>
                    <a:p>
                      <a:pPr marL="0" lvl="0" indent="0" algn="l" rtl="0">
                        <a:lnSpc>
                          <a:spcPct val="115000"/>
                        </a:lnSpc>
                        <a:spcBef>
                          <a:spcPts val="1200"/>
                        </a:spcBef>
                        <a:spcAft>
                          <a:spcPts val="1200"/>
                        </a:spcAft>
                        <a:buNone/>
                      </a:pPr>
                      <a:r>
                        <a:rPr lang="es" sz="1000" b="1"/>
                        <a:t> </a:t>
                      </a:r>
                      <a:endParaRPr sz="1000"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s" sz="1000" b="1" dirty="0"/>
                        <a:t>w</a:t>
                      </a:r>
                      <a:endParaRPr sz="1000" b="1" dirty="0"/>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s" sz="1000" b="1" dirty="0"/>
                        <a:t>Ranking</a:t>
                      </a:r>
                      <a:endParaRPr sz="1000" b="1" dirty="0"/>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s" sz="1000" b="1" dirty="0"/>
                        <a:t>Max Residuo</a:t>
                      </a:r>
                      <a:endParaRPr sz="1000" b="1" dirty="0"/>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s" sz="1000" b="1" dirty="0"/>
                        <a:t>Error Fr</a:t>
                      </a:r>
                      <a:endParaRPr sz="1000" b="1" dirty="0"/>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s" sz="1000" b="1" dirty="0"/>
                        <a:t>Error Norm1</a:t>
                      </a:r>
                      <a:endParaRPr sz="1000" b="1" dirty="0"/>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41950">
                <a:tc>
                  <a:txBody>
                    <a:bodyPr/>
                    <a:lstStyle/>
                    <a:p>
                      <a:pPr marL="0" lvl="0" indent="0" algn="ctr" rtl="0">
                        <a:lnSpc>
                          <a:spcPct val="115000"/>
                        </a:lnSpc>
                        <a:spcBef>
                          <a:spcPts val="1200"/>
                        </a:spcBef>
                        <a:spcAft>
                          <a:spcPts val="1200"/>
                        </a:spcAft>
                        <a:buNone/>
                      </a:pPr>
                      <a:r>
                        <a:rPr lang="es" sz="1000" b="1" dirty="0"/>
                        <a:t>Min Cuad Log</a:t>
                      </a:r>
                      <a:endParaRPr sz="1000" b="1" dirty="0"/>
                    </a:p>
                  </a:txBody>
                  <a:tcPr marL="68575" marR="68575" marT="91425" marB="91425" anchor="ctr">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solidFill>
                      <a:srgbClr val="BDD6EE"/>
                    </a:solidFill>
                  </a:tcPr>
                </a:tc>
                <a:tc>
                  <a:txBody>
                    <a:bodyPr/>
                    <a:lstStyle/>
                    <a:p>
                      <a:pPr marL="0" lvl="0" indent="0" algn="ctr" rtl="0">
                        <a:lnSpc>
                          <a:spcPct val="115000"/>
                        </a:lnSpc>
                        <a:spcBef>
                          <a:spcPts val="1200"/>
                        </a:spcBef>
                        <a:spcAft>
                          <a:spcPts val="1200"/>
                        </a:spcAft>
                        <a:buNone/>
                      </a:pPr>
                      <a:r>
                        <a:rPr lang="es" sz="1000" dirty="0"/>
                        <a:t>(0.0870,0.1769,0.1648,0.5714)</a:t>
                      </a:r>
                      <a:endParaRPr sz="1000" dirty="0"/>
                    </a:p>
                  </a:txBody>
                  <a:tcPr marL="68575" marR="68575" marT="91425" marB="91425" anchor="ctr">
                    <a:lnL w="1257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BDD6EE"/>
                    </a:solidFill>
                  </a:tcPr>
                </a:tc>
                <a:tc>
                  <a:txBody>
                    <a:bodyPr/>
                    <a:lstStyle/>
                    <a:p>
                      <a:pPr marL="0" lvl="0" indent="0" algn="ctr" rtl="0">
                        <a:lnSpc>
                          <a:spcPct val="115000"/>
                        </a:lnSpc>
                        <a:spcBef>
                          <a:spcPts val="1200"/>
                        </a:spcBef>
                        <a:spcAft>
                          <a:spcPts val="1200"/>
                        </a:spcAft>
                        <a:buNone/>
                      </a:pPr>
                      <a:r>
                        <a:rPr lang="es" sz="1000"/>
                        <a:t>A4 </a:t>
                      </a:r>
                      <a:r>
                        <a:rPr lang="es" sz="1050" b="1">
                          <a:solidFill>
                            <a:srgbClr val="202122"/>
                          </a:solidFill>
                        </a:rPr>
                        <a:t>≻</a:t>
                      </a:r>
                      <a:r>
                        <a:rPr lang="es" sz="1000"/>
                        <a:t> A2 </a:t>
                      </a:r>
                      <a:r>
                        <a:rPr lang="es" sz="1050" b="1">
                          <a:solidFill>
                            <a:srgbClr val="202122"/>
                          </a:solidFill>
                        </a:rPr>
                        <a:t>≻</a:t>
                      </a:r>
                      <a:r>
                        <a:rPr lang="es" sz="1000"/>
                        <a:t> A3 </a:t>
                      </a:r>
                      <a:r>
                        <a:rPr lang="es" sz="1050" b="1">
                          <a:solidFill>
                            <a:srgbClr val="202122"/>
                          </a:solidFill>
                        </a:rPr>
                        <a:t>≻</a:t>
                      </a:r>
                      <a:r>
                        <a:rPr lang="es" sz="1000"/>
                        <a:t> A1</a:t>
                      </a:r>
                      <a:endParaRPr sz="1000"/>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BDD6EE"/>
                    </a:solidFill>
                  </a:tcPr>
                </a:tc>
                <a:tc>
                  <a:txBody>
                    <a:bodyPr/>
                    <a:lstStyle/>
                    <a:p>
                      <a:pPr marL="0" lvl="0" indent="0" algn="ctr" rtl="0">
                        <a:lnSpc>
                          <a:spcPct val="115000"/>
                        </a:lnSpc>
                        <a:spcBef>
                          <a:spcPts val="1200"/>
                        </a:spcBef>
                        <a:spcAft>
                          <a:spcPts val="1200"/>
                        </a:spcAft>
                        <a:buNone/>
                      </a:pPr>
                      <a:r>
                        <a:rPr lang="es" sz="1000"/>
                        <a:t>0.5533</a:t>
                      </a:r>
                      <a:endParaRPr sz="1000"/>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BDD6EE"/>
                    </a:solidFill>
                  </a:tcPr>
                </a:tc>
                <a:tc>
                  <a:txBody>
                    <a:bodyPr/>
                    <a:lstStyle/>
                    <a:p>
                      <a:pPr marL="0" lvl="0" indent="0" algn="ctr" rtl="0">
                        <a:lnSpc>
                          <a:spcPct val="115000"/>
                        </a:lnSpc>
                        <a:spcBef>
                          <a:spcPts val="1200"/>
                        </a:spcBef>
                        <a:spcAft>
                          <a:spcPts val="1200"/>
                        </a:spcAft>
                        <a:buNone/>
                      </a:pPr>
                      <a:r>
                        <a:rPr lang="es" sz="1000"/>
                        <a:t>1.2761</a:t>
                      </a:r>
                      <a:endParaRPr sz="1000"/>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BDD6EE"/>
                    </a:solidFill>
                  </a:tcPr>
                </a:tc>
                <a:tc>
                  <a:txBody>
                    <a:bodyPr/>
                    <a:lstStyle/>
                    <a:p>
                      <a:pPr marL="0" lvl="0" indent="0" algn="ctr" rtl="0">
                        <a:lnSpc>
                          <a:spcPct val="115000"/>
                        </a:lnSpc>
                        <a:spcBef>
                          <a:spcPts val="1200"/>
                        </a:spcBef>
                        <a:spcAft>
                          <a:spcPts val="1200"/>
                        </a:spcAft>
                        <a:buNone/>
                      </a:pPr>
                      <a:r>
                        <a:rPr lang="es" sz="1000"/>
                        <a:t>4.2437</a:t>
                      </a:r>
                      <a:endParaRPr sz="1000"/>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BDD6EE"/>
                    </a:solidFill>
                  </a:tcPr>
                </a:tc>
                <a:extLst>
                  <a:ext uri="{0D108BD9-81ED-4DB2-BD59-A6C34878D82A}">
                    <a16:rowId xmlns:a16="http://schemas.microsoft.com/office/drawing/2014/main" val="10001"/>
                  </a:ext>
                </a:extLst>
              </a:tr>
              <a:tr h="641950">
                <a:tc>
                  <a:txBody>
                    <a:bodyPr/>
                    <a:lstStyle/>
                    <a:p>
                      <a:pPr marL="0" lvl="0" indent="0" algn="ctr" rtl="0">
                        <a:lnSpc>
                          <a:spcPct val="115000"/>
                        </a:lnSpc>
                        <a:spcBef>
                          <a:spcPts val="1200"/>
                        </a:spcBef>
                        <a:spcAft>
                          <a:spcPts val="1200"/>
                        </a:spcAft>
                        <a:buNone/>
                      </a:pPr>
                      <a:r>
                        <a:rPr lang="es" sz="1000" b="1"/>
                        <a:t>Min Cuad Pond</a:t>
                      </a:r>
                      <a:endParaRPr sz="1000" b="1"/>
                    </a:p>
                  </a:txBody>
                  <a:tcPr marL="68575" marR="68575" marT="91425" marB="91425" anchor="ctr">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solidFill>
                      <a:srgbClr val="BDD6EE"/>
                    </a:solidFill>
                  </a:tcPr>
                </a:tc>
                <a:tc>
                  <a:txBody>
                    <a:bodyPr/>
                    <a:lstStyle/>
                    <a:p>
                      <a:pPr marL="0" lvl="0" indent="0" algn="ctr" rtl="0">
                        <a:lnSpc>
                          <a:spcPct val="107000"/>
                        </a:lnSpc>
                        <a:spcBef>
                          <a:spcPts val="0"/>
                        </a:spcBef>
                        <a:spcAft>
                          <a:spcPts val="0"/>
                        </a:spcAft>
                        <a:buNone/>
                      </a:pPr>
                      <a:r>
                        <a:rPr lang="es" sz="1000" dirty="0"/>
                        <a:t>(0.1161,0.2154,0.1276,0.5409)</a:t>
                      </a:r>
                      <a:endParaRPr sz="1000" dirty="0"/>
                    </a:p>
                  </a:txBody>
                  <a:tcPr marL="68575" marR="68575" marT="91425" marB="91425" anchor="ctr">
                    <a:lnL w="1257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BDD6EE"/>
                    </a:solidFill>
                  </a:tcPr>
                </a:tc>
                <a:tc>
                  <a:txBody>
                    <a:bodyPr/>
                    <a:lstStyle/>
                    <a:p>
                      <a:pPr marL="0" lvl="0" indent="0" algn="ctr" rtl="0">
                        <a:lnSpc>
                          <a:spcPct val="115000"/>
                        </a:lnSpc>
                        <a:spcBef>
                          <a:spcPts val="1200"/>
                        </a:spcBef>
                        <a:spcAft>
                          <a:spcPts val="1200"/>
                        </a:spcAft>
                        <a:buNone/>
                      </a:pPr>
                      <a:r>
                        <a:rPr lang="es" sz="1000" dirty="0"/>
                        <a:t>A4 </a:t>
                      </a:r>
                      <a:r>
                        <a:rPr lang="es" sz="1050" b="1" dirty="0">
                          <a:solidFill>
                            <a:srgbClr val="202122"/>
                          </a:solidFill>
                        </a:rPr>
                        <a:t>≻</a:t>
                      </a:r>
                      <a:r>
                        <a:rPr lang="es" sz="1000" dirty="0"/>
                        <a:t> A2 </a:t>
                      </a:r>
                      <a:r>
                        <a:rPr lang="es" sz="1050" b="1" dirty="0">
                          <a:solidFill>
                            <a:srgbClr val="202122"/>
                          </a:solidFill>
                        </a:rPr>
                        <a:t>≻</a:t>
                      </a:r>
                      <a:r>
                        <a:rPr lang="es" sz="1000" dirty="0"/>
                        <a:t> A3 </a:t>
                      </a:r>
                      <a:r>
                        <a:rPr lang="es" sz="1050" b="1" dirty="0">
                          <a:solidFill>
                            <a:srgbClr val="202122"/>
                          </a:solidFill>
                        </a:rPr>
                        <a:t>≻</a:t>
                      </a:r>
                      <a:r>
                        <a:rPr lang="es" sz="1000" dirty="0"/>
                        <a:t> A1</a:t>
                      </a:r>
                      <a:endParaRPr sz="1000" dirty="0"/>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BDD6EE"/>
                    </a:solidFill>
                  </a:tcPr>
                </a:tc>
                <a:tc>
                  <a:txBody>
                    <a:bodyPr/>
                    <a:lstStyle/>
                    <a:p>
                      <a:pPr marL="0" lvl="0" indent="0" algn="ctr" rtl="0">
                        <a:lnSpc>
                          <a:spcPct val="115000"/>
                        </a:lnSpc>
                        <a:spcBef>
                          <a:spcPts val="1200"/>
                        </a:spcBef>
                        <a:spcAft>
                          <a:spcPts val="1200"/>
                        </a:spcAft>
                        <a:buNone/>
                      </a:pPr>
                      <a:r>
                        <a:rPr lang="es" sz="1000"/>
                        <a:t>0.5901</a:t>
                      </a:r>
                      <a:endParaRPr sz="1000"/>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BDD6EE"/>
                    </a:solidFill>
                  </a:tcPr>
                </a:tc>
                <a:tc>
                  <a:txBody>
                    <a:bodyPr/>
                    <a:lstStyle/>
                    <a:p>
                      <a:pPr marL="0" lvl="0" indent="0" algn="ctr" rtl="0">
                        <a:lnSpc>
                          <a:spcPct val="115000"/>
                        </a:lnSpc>
                        <a:spcBef>
                          <a:spcPts val="1200"/>
                        </a:spcBef>
                        <a:spcAft>
                          <a:spcPts val="1200"/>
                        </a:spcAft>
                        <a:buNone/>
                      </a:pPr>
                      <a:r>
                        <a:rPr lang="es" sz="1000"/>
                        <a:t>1.3135</a:t>
                      </a:r>
                      <a:endParaRPr sz="1000"/>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BDD6EE"/>
                    </a:solidFill>
                  </a:tcPr>
                </a:tc>
                <a:tc>
                  <a:txBody>
                    <a:bodyPr/>
                    <a:lstStyle/>
                    <a:p>
                      <a:pPr marL="0" lvl="0" indent="0" algn="ctr" rtl="0">
                        <a:lnSpc>
                          <a:spcPct val="115000"/>
                        </a:lnSpc>
                        <a:spcBef>
                          <a:spcPts val="1200"/>
                        </a:spcBef>
                        <a:spcAft>
                          <a:spcPts val="1200"/>
                        </a:spcAft>
                        <a:buNone/>
                      </a:pPr>
                      <a:r>
                        <a:rPr lang="es" sz="1000"/>
                        <a:t>4.3932</a:t>
                      </a:r>
                      <a:endParaRPr sz="1000"/>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BDD6EE"/>
                    </a:solidFill>
                  </a:tcPr>
                </a:tc>
                <a:extLst>
                  <a:ext uri="{0D108BD9-81ED-4DB2-BD59-A6C34878D82A}">
                    <a16:rowId xmlns:a16="http://schemas.microsoft.com/office/drawing/2014/main" val="10002"/>
                  </a:ext>
                </a:extLst>
              </a:tr>
              <a:tr h="641950">
                <a:tc>
                  <a:txBody>
                    <a:bodyPr/>
                    <a:lstStyle/>
                    <a:p>
                      <a:pPr marL="0" lvl="0" indent="0" algn="ctr" rtl="0">
                        <a:lnSpc>
                          <a:spcPct val="115000"/>
                        </a:lnSpc>
                        <a:spcBef>
                          <a:spcPts val="1200"/>
                        </a:spcBef>
                        <a:spcAft>
                          <a:spcPts val="1200"/>
                        </a:spcAft>
                        <a:buNone/>
                      </a:pPr>
                      <a:r>
                        <a:rPr lang="es" sz="1000" b="1"/>
                        <a:t>Min Sum Des Log</a:t>
                      </a:r>
                      <a:endParaRPr sz="1000" b="1"/>
                    </a:p>
                  </a:txBody>
                  <a:tcPr marL="68575" marR="68575" marT="91425" marB="91425" anchor="ctr">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solidFill>
                      <a:srgbClr val="F7CAAC"/>
                    </a:solidFill>
                  </a:tcPr>
                </a:tc>
                <a:tc>
                  <a:txBody>
                    <a:bodyPr/>
                    <a:lstStyle/>
                    <a:p>
                      <a:pPr marL="0" lvl="0" indent="0" algn="ctr" rtl="0">
                        <a:lnSpc>
                          <a:spcPct val="107000"/>
                        </a:lnSpc>
                        <a:spcBef>
                          <a:spcPts val="0"/>
                        </a:spcBef>
                        <a:spcAft>
                          <a:spcPts val="0"/>
                        </a:spcAft>
                        <a:buNone/>
                      </a:pPr>
                      <a:r>
                        <a:rPr lang="es" sz="1000" dirty="0"/>
                        <a:t>  (0.0825,0.0928,0.0825,0.7423)</a:t>
                      </a:r>
                      <a:endParaRPr sz="1000" dirty="0"/>
                    </a:p>
                  </a:txBody>
                  <a:tcPr marL="68575" marR="68575" marT="91425" marB="91425" anchor="ctr">
                    <a:lnL w="1257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F7CAAC"/>
                    </a:solidFill>
                  </a:tcPr>
                </a:tc>
                <a:tc>
                  <a:txBody>
                    <a:bodyPr/>
                    <a:lstStyle/>
                    <a:p>
                      <a:pPr marL="0" lvl="0" indent="0" algn="ctr" rtl="0">
                        <a:lnSpc>
                          <a:spcPct val="115000"/>
                        </a:lnSpc>
                        <a:spcBef>
                          <a:spcPts val="1200"/>
                        </a:spcBef>
                        <a:spcAft>
                          <a:spcPts val="1200"/>
                        </a:spcAft>
                        <a:buNone/>
                      </a:pPr>
                      <a:r>
                        <a:rPr lang="es" sz="1000" dirty="0"/>
                        <a:t>A4 </a:t>
                      </a:r>
                      <a:r>
                        <a:rPr lang="es" sz="1050" b="1" dirty="0">
                          <a:solidFill>
                            <a:srgbClr val="202122"/>
                          </a:solidFill>
                        </a:rPr>
                        <a:t>≻</a:t>
                      </a:r>
                      <a:r>
                        <a:rPr lang="es" sz="1000" dirty="0"/>
                        <a:t> A2 </a:t>
                      </a:r>
                      <a:r>
                        <a:rPr lang="es" sz="1050" b="1" dirty="0">
                          <a:solidFill>
                            <a:srgbClr val="202122"/>
                          </a:solidFill>
                        </a:rPr>
                        <a:t>≻</a:t>
                      </a:r>
                      <a:r>
                        <a:rPr lang="es" sz="1000" dirty="0"/>
                        <a:t> A3 = A1</a:t>
                      </a:r>
                      <a:endParaRPr sz="1000" dirty="0"/>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F7CAAC"/>
                    </a:solidFill>
                  </a:tcPr>
                </a:tc>
                <a:tc>
                  <a:txBody>
                    <a:bodyPr/>
                    <a:lstStyle/>
                    <a:p>
                      <a:pPr marL="0" lvl="0" indent="0" algn="ctr" rtl="0">
                        <a:lnSpc>
                          <a:spcPct val="115000"/>
                        </a:lnSpc>
                        <a:spcBef>
                          <a:spcPts val="1200"/>
                        </a:spcBef>
                        <a:spcAft>
                          <a:spcPts val="1200"/>
                        </a:spcAft>
                        <a:buNone/>
                      </a:pPr>
                      <a:r>
                        <a:rPr lang="es" sz="1000" dirty="0"/>
                        <a:t> 0.7800</a:t>
                      </a:r>
                      <a:endParaRPr sz="1000" dirty="0"/>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F7CAAC"/>
                    </a:solidFill>
                  </a:tcPr>
                </a:tc>
                <a:tc>
                  <a:txBody>
                    <a:bodyPr/>
                    <a:lstStyle/>
                    <a:p>
                      <a:pPr marL="0" lvl="0" indent="0" algn="ctr" rtl="0">
                        <a:lnSpc>
                          <a:spcPct val="115000"/>
                        </a:lnSpc>
                        <a:spcBef>
                          <a:spcPts val="1200"/>
                        </a:spcBef>
                        <a:spcAft>
                          <a:spcPts val="1200"/>
                        </a:spcAft>
                        <a:buNone/>
                      </a:pPr>
                      <a:r>
                        <a:rPr lang="es" sz="1000" dirty="0"/>
                        <a:t> 1.3208</a:t>
                      </a:r>
                      <a:endParaRPr sz="1000" dirty="0"/>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F7CAAC"/>
                    </a:solidFill>
                  </a:tcPr>
                </a:tc>
                <a:tc>
                  <a:txBody>
                    <a:bodyPr/>
                    <a:lstStyle/>
                    <a:p>
                      <a:pPr marL="0" lvl="0" indent="0" algn="ctr" rtl="0">
                        <a:lnSpc>
                          <a:spcPct val="115000"/>
                        </a:lnSpc>
                        <a:spcBef>
                          <a:spcPts val="1200"/>
                        </a:spcBef>
                        <a:spcAft>
                          <a:spcPts val="1200"/>
                        </a:spcAft>
                        <a:buNone/>
                      </a:pPr>
                      <a:r>
                        <a:rPr lang="es" sz="1000" dirty="0"/>
                        <a:t>3.7399</a:t>
                      </a:r>
                      <a:endParaRPr sz="1000" dirty="0"/>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F7CAAC"/>
                    </a:solidFill>
                  </a:tcPr>
                </a:tc>
                <a:extLst>
                  <a:ext uri="{0D108BD9-81ED-4DB2-BD59-A6C34878D82A}">
                    <a16:rowId xmlns:a16="http://schemas.microsoft.com/office/drawing/2014/main" val="10003"/>
                  </a:ext>
                </a:extLst>
              </a:tr>
              <a:tr h="721825">
                <a:tc>
                  <a:txBody>
                    <a:bodyPr/>
                    <a:lstStyle/>
                    <a:p>
                      <a:pPr marL="0" lvl="0" indent="0" algn="ctr" rtl="0">
                        <a:lnSpc>
                          <a:spcPct val="115000"/>
                        </a:lnSpc>
                        <a:spcBef>
                          <a:spcPts val="1200"/>
                        </a:spcBef>
                        <a:spcAft>
                          <a:spcPts val="1200"/>
                        </a:spcAft>
                        <a:buNone/>
                      </a:pPr>
                      <a:r>
                        <a:rPr lang="es" sz="1000" b="1"/>
                        <a:t>Min Sum Des Pond</a:t>
                      </a:r>
                      <a:endParaRPr sz="1000" b="1"/>
                    </a:p>
                  </a:txBody>
                  <a:tcPr marL="68575" marR="68575" marT="91425" marB="91425" anchor="ctr">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solidFill>
                      <a:srgbClr val="F7CAAC"/>
                    </a:solidFill>
                  </a:tcPr>
                </a:tc>
                <a:tc>
                  <a:txBody>
                    <a:bodyPr/>
                    <a:lstStyle/>
                    <a:p>
                      <a:pPr marL="0" lvl="0" indent="0" algn="ctr" rtl="0">
                        <a:lnSpc>
                          <a:spcPct val="107000"/>
                        </a:lnSpc>
                        <a:spcBef>
                          <a:spcPts val="0"/>
                        </a:spcBef>
                        <a:spcAft>
                          <a:spcPts val="0"/>
                        </a:spcAft>
                        <a:buNone/>
                      </a:pPr>
                      <a:r>
                        <a:rPr lang="es" sz="1000" dirty="0"/>
                        <a:t>(0.0825,0.0928,0.0825,0.7423)</a:t>
                      </a:r>
                      <a:endParaRPr sz="1000" dirty="0"/>
                    </a:p>
                  </a:txBody>
                  <a:tcPr marL="68575" marR="68575" marT="91425" marB="91425" anchor="ctr">
                    <a:lnL w="1257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F7CAAC"/>
                    </a:solidFill>
                  </a:tcPr>
                </a:tc>
                <a:tc>
                  <a:txBody>
                    <a:bodyPr/>
                    <a:lstStyle/>
                    <a:p>
                      <a:pPr marL="0" lvl="0" indent="0" algn="ctr" rtl="0">
                        <a:lnSpc>
                          <a:spcPct val="115000"/>
                        </a:lnSpc>
                        <a:spcBef>
                          <a:spcPts val="1200"/>
                        </a:spcBef>
                        <a:spcAft>
                          <a:spcPts val="1200"/>
                        </a:spcAft>
                        <a:buNone/>
                      </a:pPr>
                      <a:r>
                        <a:rPr lang="es" sz="1000"/>
                        <a:t>A4 </a:t>
                      </a:r>
                      <a:r>
                        <a:rPr lang="es" sz="1050" b="1">
                          <a:solidFill>
                            <a:srgbClr val="202122"/>
                          </a:solidFill>
                        </a:rPr>
                        <a:t>≻</a:t>
                      </a:r>
                      <a:r>
                        <a:rPr lang="es" sz="1000"/>
                        <a:t> A2 </a:t>
                      </a:r>
                      <a:r>
                        <a:rPr lang="es" sz="1050" b="1">
                          <a:solidFill>
                            <a:srgbClr val="202122"/>
                          </a:solidFill>
                        </a:rPr>
                        <a:t>≻</a:t>
                      </a:r>
                      <a:r>
                        <a:rPr lang="es" sz="1000"/>
                        <a:t> A3 = A1</a:t>
                      </a:r>
                      <a:endParaRPr sz="1000"/>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F7CAAC"/>
                    </a:solidFill>
                  </a:tcPr>
                </a:tc>
                <a:tc>
                  <a:txBody>
                    <a:bodyPr/>
                    <a:lstStyle/>
                    <a:p>
                      <a:pPr marL="0" lvl="0" indent="0" algn="ctr" rtl="0">
                        <a:lnSpc>
                          <a:spcPct val="115000"/>
                        </a:lnSpc>
                        <a:spcBef>
                          <a:spcPts val="1200"/>
                        </a:spcBef>
                        <a:spcAft>
                          <a:spcPts val="1200"/>
                        </a:spcAft>
                        <a:buNone/>
                      </a:pPr>
                      <a:r>
                        <a:rPr lang="es" sz="1000" dirty="0"/>
                        <a:t>0.7800</a:t>
                      </a:r>
                      <a:endParaRPr sz="1000" dirty="0"/>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F7CAAC"/>
                    </a:solidFill>
                  </a:tcPr>
                </a:tc>
                <a:tc>
                  <a:txBody>
                    <a:bodyPr/>
                    <a:lstStyle/>
                    <a:p>
                      <a:pPr marL="0" lvl="0" indent="0" algn="ctr" rtl="0">
                        <a:lnSpc>
                          <a:spcPct val="115000"/>
                        </a:lnSpc>
                        <a:spcBef>
                          <a:spcPts val="1200"/>
                        </a:spcBef>
                        <a:spcAft>
                          <a:spcPts val="1200"/>
                        </a:spcAft>
                        <a:buNone/>
                      </a:pPr>
                      <a:r>
                        <a:rPr lang="es" sz="1000" dirty="0"/>
                        <a:t>1.3208</a:t>
                      </a:r>
                      <a:endParaRPr sz="1000" dirty="0"/>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F7CAAC"/>
                    </a:solidFill>
                  </a:tcPr>
                </a:tc>
                <a:tc>
                  <a:txBody>
                    <a:bodyPr/>
                    <a:lstStyle/>
                    <a:p>
                      <a:pPr marL="0" lvl="0" indent="0" algn="ctr" rtl="0">
                        <a:lnSpc>
                          <a:spcPct val="115000"/>
                        </a:lnSpc>
                        <a:spcBef>
                          <a:spcPts val="1200"/>
                        </a:spcBef>
                        <a:spcAft>
                          <a:spcPts val="1200"/>
                        </a:spcAft>
                        <a:buNone/>
                      </a:pPr>
                      <a:r>
                        <a:rPr lang="es" sz="1000" dirty="0"/>
                        <a:t>3.7399</a:t>
                      </a:r>
                      <a:endParaRPr sz="1000" dirty="0"/>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F7CAAC"/>
                    </a:solidFill>
                  </a:tcPr>
                </a:tc>
                <a:extLst>
                  <a:ext uri="{0D108BD9-81ED-4DB2-BD59-A6C34878D82A}">
                    <a16:rowId xmlns:a16="http://schemas.microsoft.com/office/drawing/2014/main" val="10004"/>
                  </a:ext>
                </a:extLst>
              </a:tr>
            </a:tbl>
          </a:graphicData>
        </a:graphic>
      </p:graphicFrame>
      <p:pic>
        <p:nvPicPr>
          <p:cNvPr id="4" name="Audio 3">
            <a:hlinkClick r:id="" action="ppaction://media"/>
            <a:extLst>
              <a:ext uri="{FF2B5EF4-FFF2-40B4-BE49-F238E27FC236}">
                <a16:creationId xmlns:a16="http://schemas.microsoft.com/office/drawing/2014/main" id="{E6AEA49D-AE7A-4E50-954C-6DA94EEEFE8D}"/>
              </a:ext>
            </a:extLst>
          </p:cNvPr>
          <p:cNvPicPr>
            <a:picLocks noChangeAspect="1"/>
          </p:cNvPicPr>
          <p:nvPr>
            <a:audioFile r:link="rId1"/>
            <p:extLst>
              <p:ext uri="{DAA4B4D4-6D71-4841-9C94-3DE7FCFB9230}">
                <p14:media xmlns:p14="http://schemas.microsoft.com/office/powerpoint/2010/main" r:embed="rId2">
                  <p14:trim end="638.3265"/>
                </p14:media>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232"/>
    </mc:Choice>
    <mc:Fallback xmlns="">
      <p:transition spd="slow" advTm="45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pic>
        <p:nvPicPr>
          <p:cNvPr id="644" name="Google Shape;644;p54"/>
          <p:cNvPicPr preferRelativeResize="0"/>
          <p:nvPr/>
        </p:nvPicPr>
        <p:blipFill rotWithShape="1">
          <a:blip r:embed="rId5">
            <a:alphaModFix/>
          </a:blip>
          <a:srcRect l="10885" t="5576" r="5954" b="4769"/>
          <a:stretch/>
        </p:blipFill>
        <p:spPr>
          <a:xfrm>
            <a:off x="1201925" y="782150"/>
            <a:ext cx="7422950" cy="4109776"/>
          </a:xfrm>
          <a:prstGeom prst="rect">
            <a:avLst/>
          </a:prstGeom>
          <a:noFill/>
          <a:ln>
            <a:noFill/>
          </a:ln>
        </p:spPr>
      </p:pic>
      <p:pic>
        <p:nvPicPr>
          <p:cNvPr id="3" name="Audio 2">
            <a:hlinkClick r:id="" action="ppaction://media"/>
            <a:extLst>
              <a:ext uri="{FF2B5EF4-FFF2-40B4-BE49-F238E27FC236}">
                <a16:creationId xmlns:a16="http://schemas.microsoft.com/office/drawing/2014/main" id="{0FB0623B-2133-4A2B-9F35-8DF09CB08C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428"/>
    </mc:Choice>
    <mc:Fallback xmlns="">
      <p:transition spd="slow" advTm="10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grpSp>
        <p:nvGrpSpPr>
          <p:cNvPr id="649" name="Google Shape;649;p55"/>
          <p:cNvGrpSpPr/>
          <p:nvPr/>
        </p:nvGrpSpPr>
        <p:grpSpPr>
          <a:xfrm>
            <a:off x="859925" y="1478935"/>
            <a:ext cx="7791346" cy="3457926"/>
            <a:chOff x="-291003" y="1269649"/>
            <a:chExt cx="8253545" cy="3600881"/>
          </a:xfrm>
        </p:grpSpPr>
        <p:grpSp>
          <p:nvGrpSpPr>
            <p:cNvPr id="650" name="Google Shape;650;p55"/>
            <p:cNvGrpSpPr/>
            <p:nvPr/>
          </p:nvGrpSpPr>
          <p:grpSpPr>
            <a:xfrm>
              <a:off x="-291003" y="1269649"/>
              <a:ext cx="8253545" cy="3600881"/>
              <a:chOff x="-362579" y="1106175"/>
              <a:chExt cx="8628000" cy="3764250"/>
            </a:xfrm>
          </p:grpSpPr>
          <p:pic>
            <p:nvPicPr>
              <p:cNvPr id="651" name="Google Shape;651;p55"/>
              <p:cNvPicPr preferRelativeResize="0"/>
              <p:nvPr/>
            </p:nvPicPr>
            <p:blipFill rotWithShape="1">
              <a:blip r:embed="rId5">
                <a:alphaModFix/>
              </a:blip>
              <a:srcRect l="9116" t="28113" r="4137" b="31845"/>
              <a:stretch/>
            </p:blipFill>
            <p:spPr>
              <a:xfrm>
                <a:off x="1302675" y="1106175"/>
                <a:ext cx="5303040" cy="1835900"/>
              </a:xfrm>
              <a:prstGeom prst="rect">
                <a:avLst/>
              </a:prstGeom>
              <a:noFill/>
              <a:ln>
                <a:noFill/>
              </a:ln>
            </p:spPr>
          </p:pic>
          <p:pic>
            <p:nvPicPr>
              <p:cNvPr id="652" name="Google Shape;652;p55"/>
              <p:cNvPicPr preferRelativeResize="0"/>
              <p:nvPr/>
            </p:nvPicPr>
            <p:blipFill rotWithShape="1">
              <a:blip r:embed="rId6">
                <a:alphaModFix/>
              </a:blip>
              <a:srcRect l="9717" t="28775" r="4290" b="34322"/>
              <a:stretch/>
            </p:blipFill>
            <p:spPr>
              <a:xfrm>
                <a:off x="1302675" y="3097882"/>
                <a:ext cx="5303050" cy="1772543"/>
              </a:xfrm>
              <a:prstGeom prst="rect">
                <a:avLst/>
              </a:prstGeom>
              <a:noFill/>
              <a:ln>
                <a:noFill/>
              </a:ln>
            </p:spPr>
          </p:pic>
          <p:cxnSp>
            <p:nvCxnSpPr>
              <p:cNvPr id="653" name="Google Shape;653;p55"/>
              <p:cNvCxnSpPr/>
              <p:nvPr/>
            </p:nvCxnSpPr>
            <p:spPr>
              <a:xfrm>
                <a:off x="-362579" y="2908481"/>
                <a:ext cx="8628000" cy="0"/>
              </a:xfrm>
              <a:prstGeom prst="straightConnector1">
                <a:avLst/>
              </a:prstGeom>
              <a:noFill/>
              <a:ln w="9525" cap="flat" cmpd="sng">
                <a:solidFill>
                  <a:schemeClr val="dk2"/>
                </a:solidFill>
                <a:prstDash val="solid"/>
                <a:round/>
                <a:headEnd type="none" w="med" len="med"/>
                <a:tailEnd type="none" w="med" len="med"/>
              </a:ln>
            </p:spPr>
          </p:cxnSp>
        </p:grpSp>
        <p:pic>
          <p:nvPicPr>
            <p:cNvPr id="654" name="Google Shape;654;p55"/>
            <p:cNvPicPr preferRelativeResize="0"/>
            <p:nvPr/>
          </p:nvPicPr>
          <p:blipFill rotWithShape="1">
            <a:blip r:embed="rId6">
              <a:alphaModFix/>
            </a:blip>
            <a:srcRect l="73464" t="8267" r="8638" b="74385"/>
            <a:stretch/>
          </p:blipFill>
          <p:spPr>
            <a:xfrm>
              <a:off x="6580775" y="1269650"/>
              <a:ext cx="1159801" cy="875625"/>
            </a:xfrm>
            <a:prstGeom prst="rect">
              <a:avLst/>
            </a:prstGeom>
            <a:noFill/>
            <a:ln>
              <a:noFill/>
            </a:ln>
          </p:spPr>
        </p:pic>
        <p:pic>
          <p:nvPicPr>
            <p:cNvPr id="655" name="Google Shape;655;p55"/>
            <p:cNvPicPr preferRelativeResize="0"/>
            <p:nvPr/>
          </p:nvPicPr>
          <p:blipFill rotWithShape="1">
            <a:blip r:embed="rId6">
              <a:alphaModFix/>
            </a:blip>
            <a:srcRect l="73464" t="8267" r="8638" b="74385"/>
            <a:stretch/>
          </p:blipFill>
          <p:spPr>
            <a:xfrm>
              <a:off x="6580775" y="3086125"/>
              <a:ext cx="1159801" cy="875625"/>
            </a:xfrm>
            <a:prstGeom prst="rect">
              <a:avLst/>
            </a:prstGeom>
            <a:noFill/>
            <a:ln>
              <a:noFill/>
            </a:ln>
          </p:spPr>
        </p:pic>
      </p:grpSp>
      <p:sp>
        <p:nvSpPr>
          <p:cNvPr id="656" name="Google Shape;656;p55"/>
          <p:cNvSpPr txBox="1"/>
          <p:nvPr/>
        </p:nvSpPr>
        <p:spPr>
          <a:xfrm>
            <a:off x="1117775" y="613525"/>
            <a:ext cx="7110300" cy="6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chemeClr val="dk2"/>
                </a:solidFill>
                <a:latin typeface="Maven Pro"/>
                <a:ea typeface="Maven Pro"/>
                <a:cs typeface="Maven Pro"/>
                <a:sym typeface="Maven Pro"/>
              </a:rPr>
              <a:t>Comparación de los errores individuales</a:t>
            </a:r>
            <a:endParaRPr/>
          </a:p>
        </p:txBody>
      </p:sp>
      <p:sp>
        <p:nvSpPr>
          <p:cNvPr id="657" name="Google Shape;657;p55"/>
          <p:cNvSpPr txBox="1"/>
          <p:nvPr/>
        </p:nvSpPr>
        <p:spPr>
          <a:xfrm>
            <a:off x="928400" y="1757775"/>
            <a:ext cx="966300" cy="86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Min Cuad</a:t>
            </a:r>
            <a:endParaRPr>
              <a:latin typeface="Nunito"/>
              <a:ea typeface="Nunito"/>
              <a:cs typeface="Nunito"/>
              <a:sym typeface="Nunito"/>
            </a:endParaRPr>
          </a:p>
        </p:txBody>
      </p:sp>
      <p:sp>
        <p:nvSpPr>
          <p:cNvPr id="658" name="Google Shape;658;p55"/>
          <p:cNvSpPr txBox="1"/>
          <p:nvPr/>
        </p:nvSpPr>
        <p:spPr>
          <a:xfrm>
            <a:off x="928400" y="3333075"/>
            <a:ext cx="1065300" cy="86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Min Sum Desv</a:t>
            </a:r>
            <a:endParaRPr>
              <a:latin typeface="Nunito"/>
              <a:ea typeface="Nunito"/>
              <a:cs typeface="Nunito"/>
              <a:sym typeface="Nunito"/>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7" name="Entrada de lápiz 6">
                <a:extLst>
                  <a:ext uri="{FF2B5EF4-FFF2-40B4-BE49-F238E27FC236}">
                    <a16:creationId xmlns:a16="http://schemas.microsoft.com/office/drawing/2014/main" id="{2438A3DA-9C84-4316-8D99-EC2526EACCCE}"/>
                  </a:ext>
                </a:extLst>
              </p14:cNvPr>
              <p14:cNvContentPartPr/>
              <p14:nvPr>
                <p:extLst>
                  <p:ext uri="{42D2F446-02D8-4167-A562-619A0277C38B}">
                    <p15:isNarration xmlns:p15="http://schemas.microsoft.com/office/powerpoint/2012/main" val="1"/>
                  </p:ext>
                </p:extLst>
              </p14:nvPr>
            </p14:nvContentPartPr>
            <p14:xfrm>
              <a:off x="1016640" y="2063520"/>
              <a:ext cx="6022800" cy="2404440"/>
            </p14:xfrm>
          </p:contentPart>
        </mc:Choice>
        <mc:Fallback>
          <p:pic>
            <p:nvPicPr>
              <p:cNvPr id="7" name="Entrada de lápiz 6">
                <a:extLst>
                  <a:ext uri="{FF2B5EF4-FFF2-40B4-BE49-F238E27FC236}">
                    <a16:creationId xmlns:a16="http://schemas.microsoft.com/office/drawing/2014/main" id="{2438A3DA-9C84-4316-8D99-EC2526EACCCE}"/>
                  </a:ext>
                </a:extLst>
              </p:cNvPr>
              <p:cNvPicPr>
                <a:picLocks noGrp="1" noRot="1" noChangeAspect="1" noMove="1" noResize="1" noEditPoints="1" noAdjustHandles="1" noChangeArrowheads="1" noChangeShapeType="1"/>
              </p:cNvPicPr>
              <p:nvPr/>
            </p:nvPicPr>
            <p:blipFill>
              <a:blip r:embed="rId8"/>
              <a:stretch>
                <a:fillRect/>
              </a:stretch>
            </p:blipFill>
            <p:spPr>
              <a:xfrm>
                <a:off x="1007280" y="2054160"/>
                <a:ext cx="6041520" cy="2423160"/>
              </a:xfrm>
              <a:prstGeom prst="rect">
                <a:avLst/>
              </a:prstGeom>
            </p:spPr>
          </p:pic>
        </mc:Fallback>
      </mc:AlternateContent>
      <p:pic>
        <p:nvPicPr>
          <p:cNvPr id="10" name="Audio 9">
            <a:hlinkClick r:id="" action="ppaction://media"/>
            <a:extLst>
              <a:ext uri="{FF2B5EF4-FFF2-40B4-BE49-F238E27FC236}">
                <a16:creationId xmlns:a16="http://schemas.microsoft.com/office/drawing/2014/main" id="{5B334EC3-F817-4AE2-973D-D9683F5805A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
        <p:nvSpPr>
          <p:cNvPr id="22" name="CuadroTexto 21">
            <a:extLst>
              <a:ext uri="{FF2B5EF4-FFF2-40B4-BE49-F238E27FC236}">
                <a16:creationId xmlns:a16="http://schemas.microsoft.com/office/drawing/2014/main" id="{4903EDFE-8DCC-447F-87C3-ECA7E7EF110F}"/>
              </a:ext>
            </a:extLst>
          </p:cNvPr>
          <p:cNvSpPr txBox="1"/>
          <p:nvPr/>
        </p:nvSpPr>
        <p:spPr>
          <a:xfrm>
            <a:off x="7624583" y="0"/>
            <a:ext cx="1519417" cy="461665"/>
          </a:xfrm>
          <a:prstGeom prst="rect">
            <a:avLst/>
          </a:prstGeom>
          <a:noFill/>
        </p:spPr>
        <p:txBody>
          <a:bodyPr wrap="square" rtlCol="0">
            <a:spAutoFit/>
          </a:bodyPr>
          <a:lstStyle/>
          <a:p>
            <a:r>
              <a:rPr lang="es-ES" sz="2400"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Haettenschweiler" panose="020B0706040902060204" pitchFamily="34" charset="0"/>
              </a:rPr>
              <a:t>Hablando: AGC</a:t>
            </a:r>
          </a:p>
        </p:txBody>
      </p:sp>
    </p:spTree>
  </p:cSld>
  <p:clrMapOvr>
    <a:masterClrMapping/>
  </p:clrMapOvr>
  <mc:AlternateContent xmlns:mc="http://schemas.openxmlformats.org/markup-compatibility/2006">
    <mc:Choice xmlns:p14="http://schemas.microsoft.com/office/powerpoint/2010/main" Requires="p14">
      <p:transition spd="slow" p14:dur="2000" advTm="39160"/>
    </mc:Choice>
    <mc:Fallback>
      <p:transition spd="slow" advTm="39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par>
                          <p:cTn id="10" fill="hold">
                            <p:stCondLst>
                              <p:cond delay="1"/>
                            </p:stCondLst>
                            <p:childTnLst>
                              <p:par>
                                <p:cTn id="11" presetID="10"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0"/>
                </p:tgtEl>
              </p:cMediaNode>
            </p:audio>
          </p:childTnLst>
        </p:cTn>
      </p:par>
    </p:tnLst>
    <p:bldLst>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56"/>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Conclusiones</a:t>
            </a:r>
            <a:endParaRPr/>
          </a:p>
        </p:txBody>
      </p:sp>
      <p:pic>
        <p:nvPicPr>
          <p:cNvPr id="2" name="Audio 1">
            <a:hlinkClick r:id="" action="ppaction://media"/>
            <a:extLst>
              <a:ext uri="{FF2B5EF4-FFF2-40B4-BE49-F238E27FC236}">
                <a16:creationId xmlns:a16="http://schemas.microsoft.com/office/drawing/2014/main" id="{C90A9F40-EC27-415B-92F8-CCC5140545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
        <p:nvSpPr>
          <p:cNvPr id="4" name="CuadroTexto 3">
            <a:extLst>
              <a:ext uri="{FF2B5EF4-FFF2-40B4-BE49-F238E27FC236}">
                <a16:creationId xmlns:a16="http://schemas.microsoft.com/office/drawing/2014/main" id="{792BD5FF-6018-4D51-A9E4-7B5F0B4516FA}"/>
              </a:ext>
            </a:extLst>
          </p:cNvPr>
          <p:cNvSpPr txBox="1"/>
          <p:nvPr/>
        </p:nvSpPr>
        <p:spPr>
          <a:xfrm>
            <a:off x="7624583" y="0"/>
            <a:ext cx="1519417" cy="461665"/>
          </a:xfrm>
          <a:prstGeom prst="rect">
            <a:avLst/>
          </a:prstGeom>
          <a:noFill/>
        </p:spPr>
        <p:txBody>
          <a:bodyPr wrap="square" rtlCol="0">
            <a:spAutoFit/>
          </a:bodyPr>
          <a:lstStyle/>
          <a:p>
            <a:r>
              <a:rPr lang="es-ES" sz="2400" dirty="0">
                <a:solidFill>
                  <a:srgbClr val="F75B31"/>
                </a:solidFill>
                <a:effectLst>
                  <a:outerShdw blurRad="114300" dist="50800" dir="5400000" algn="ctr" rotWithShape="0">
                    <a:schemeClr val="bg2"/>
                  </a:outerShdw>
                </a:effectLst>
                <a:latin typeface="Haettenschweiler" panose="020B0706040902060204" pitchFamily="34" charset="0"/>
              </a:rPr>
              <a:t>Hablando: DJA</a:t>
            </a:r>
          </a:p>
        </p:txBody>
      </p:sp>
    </p:spTree>
  </p:cSld>
  <p:clrMapOvr>
    <a:masterClrMapping/>
  </p:clrMapOvr>
  <mc:AlternateContent xmlns:mc="http://schemas.openxmlformats.org/markup-compatibility/2006" xmlns:p14="http://schemas.microsoft.com/office/powerpoint/2010/main">
    <mc:Choice Requires="p14">
      <p:transition spd="slow" p14:dur="2000" advTm="4394"/>
    </mc:Choice>
    <mc:Fallback xmlns="">
      <p:transition spd="slow" advTm="4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1"/>
                            </p:stCondLst>
                            <p:childTnLst>
                              <p:par>
                                <p:cTn id="8" presetID="10"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cxnSp>
        <p:nvCxnSpPr>
          <p:cNvPr id="668" name="Google Shape;668;p57"/>
          <p:cNvCxnSpPr/>
          <p:nvPr/>
        </p:nvCxnSpPr>
        <p:spPr>
          <a:xfrm>
            <a:off x="2804900" y="536550"/>
            <a:ext cx="0" cy="4070400"/>
          </a:xfrm>
          <a:prstGeom prst="straightConnector1">
            <a:avLst/>
          </a:prstGeom>
          <a:noFill/>
          <a:ln w="9525" cap="flat" cmpd="sng">
            <a:solidFill>
              <a:schemeClr val="dk2"/>
            </a:solidFill>
            <a:prstDash val="solid"/>
            <a:round/>
            <a:headEnd type="none" w="med" len="med"/>
            <a:tailEnd type="none" w="med" len="med"/>
          </a:ln>
        </p:spPr>
      </p:cxnSp>
      <p:cxnSp>
        <p:nvCxnSpPr>
          <p:cNvPr id="669" name="Google Shape;669;p57"/>
          <p:cNvCxnSpPr/>
          <p:nvPr/>
        </p:nvCxnSpPr>
        <p:spPr>
          <a:xfrm>
            <a:off x="6024175" y="518100"/>
            <a:ext cx="0" cy="4107300"/>
          </a:xfrm>
          <a:prstGeom prst="straightConnector1">
            <a:avLst/>
          </a:prstGeom>
          <a:noFill/>
          <a:ln w="9525" cap="flat" cmpd="sng">
            <a:solidFill>
              <a:schemeClr val="dk2"/>
            </a:solidFill>
            <a:prstDash val="solid"/>
            <a:round/>
            <a:headEnd type="none" w="med" len="med"/>
            <a:tailEnd type="none" w="med" len="med"/>
          </a:ln>
        </p:spPr>
      </p:cxnSp>
      <p:grpSp>
        <p:nvGrpSpPr>
          <p:cNvPr id="670" name="Google Shape;670;p57"/>
          <p:cNvGrpSpPr/>
          <p:nvPr/>
        </p:nvGrpSpPr>
        <p:grpSpPr>
          <a:xfrm>
            <a:off x="276900" y="1201875"/>
            <a:ext cx="2261350" cy="2975600"/>
            <a:chOff x="6071675" y="598025"/>
            <a:chExt cx="2261350" cy="2975600"/>
          </a:xfrm>
        </p:grpSpPr>
        <p:sp>
          <p:nvSpPr>
            <p:cNvPr id="671" name="Google Shape;671;p57"/>
            <p:cNvSpPr/>
            <p:nvPr/>
          </p:nvSpPr>
          <p:spPr>
            <a:xfrm>
              <a:off x="6282700" y="598025"/>
              <a:ext cx="1711530" cy="1445526"/>
            </a:xfrm>
            <a:prstGeom prst="flowChartMultidocument">
              <a:avLst/>
            </a:prstGeom>
            <a:solidFill>
              <a:srgbClr val="FDE5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b="1" u="sng">
                  <a:solidFill>
                    <a:srgbClr val="384142"/>
                  </a:solidFill>
                  <a:latin typeface="Impact"/>
                  <a:ea typeface="Impact"/>
                  <a:cs typeface="Impact"/>
                  <a:sym typeface="Impact"/>
                </a:rPr>
                <a:t>PREFERENCIAS</a:t>
              </a:r>
              <a:endParaRPr sz="1600" b="1" u="sng">
                <a:solidFill>
                  <a:srgbClr val="384142"/>
                </a:solidFill>
                <a:latin typeface="Impact"/>
                <a:ea typeface="Impact"/>
                <a:cs typeface="Impact"/>
                <a:sym typeface="Impact"/>
              </a:endParaRPr>
            </a:p>
          </p:txBody>
        </p:sp>
        <p:sp>
          <p:nvSpPr>
            <p:cNvPr id="672" name="Google Shape;672;p57"/>
            <p:cNvSpPr/>
            <p:nvPr/>
          </p:nvSpPr>
          <p:spPr>
            <a:xfrm rot="5400000">
              <a:off x="6591225" y="2434675"/>
              <a:ext cx="996000" cy="319200"/>
            </a:xfrm>
            <a:prstGeom prst="right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txBox="1"/>
            <p:nvPr/>
          </p:nvSpPr>
          <p:spPr>
            <a:xfrm>
              <a:off x="7248825" y="2370025"/>
              <a:ext cx="10842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u="sng">
                  <a:solidFill>
                    <a:schemeClr val="dk2"/>
                  </a:solidFill>
                  <a:latin typeface="Nunito"/>
                  <a:ea typeface="Nunito"/>
                  <a:cs typeface="Nunito"/>
                  <a:sym typeface="Nunito"/>
                </a:rPr>
                <a:t>MÉTODOS</a:t>
              </a:r>
              <a:endParaRPr b="1" u="sng">
                <a:solidFill>
                  <a:schemeClr val="dk2"/>
                </a:solidFill>
                <a:latin typeface="Nunito"/>
                <a:ea typeface="Nunito"/>
                <a:cs typeface="Nunito"/>
                <a:sym typeface="Nunito"/>
              </a:endParaRPr>
            </a:p>
          </p:txBody>
        </p:sp>
        <p:pic>
          <p:nvPicPr>
            <p:cNvPr id="674" name="Google Shape;674;p57"/>
            <p:cNvPicPr preferRelativeResize="0"/>
            <p:nvPr/>
          </p:nvPicPr>
          <p:blipFill rotWithShape="1">
            <a:blip r:embed="rId5">
              <a:alphaModFix/>
            </a:blip>
            <a:srcRect/>
            <a:stretch/>
          </p:blipFill>
          <p:spPr>
            <a:xfrm>
              <a:off x="6071675" y="3221200"/>
              <a:ext cx="2133600" cy="352425"/>
            </a:xfrm>
            <a:prstGeom prst="rect">
              <a:avLst/>
            </a:prstGeom>
            <a:noFill/>
            <a:ln>
              <a:noFill/>
            </a:ln>
          </p:spPr>
        </p:pic>
      </p:grpSp>
      <p:sp>
        <p:nvSpPr>
          <p:cNvPr id="675" name="Google Shape;675;p57"/>
          <p:cNvSpPr/>
          <p:nvPr/>
        </p:nvSpPr>
        <p:spPr>
          <a:xfrm>
            <a:off x="3071538" y="1122750"/>
            <a:ext cx="1449000" cy="1449000"/>
          </a:xfrm>
          <a:prstGeom prst="ellipse">
            <a:avLst/>
          </a:prstGeom>
          <a:solidFill>
            <a:schemeClr val="accent2"/>
          </a:solidFill>
          <a:ln w="9525" cap="flat" cmpd="sng">
            <a:solidFill>
              <a:srgbClr val="F4CCCC"/>
            </a:solidFill>
            <a:prstDash val="solid"/>
            <a:round/>
            <a:headEnd type="none" w="sm" len="sm"/>
            <a:tailEnd type="none" w="sm" len="sm"/>
          </a:ln>
        </p:spPr>
        <p:txBody>
          <a:bodyPr spcFirstLastPara="1" wrap="square" lIns="91425" tIns="108000" rIns="91425" bIns="91425" anchor="ctr" anchorCtr="0">
            <a:noAutofit/>
          </a:bodyPr>
          <a:lstStyle/>
          <a:p>
            <a:pPr marL="0" lvl="0" indent="0" algn="ctr" rtl="0">
              <a:spcBef>
                <a:spcPts val="0"/>
              </a:spcBef>
              <a:spcAft>
                <a:spcPts val="0"/>
              </a:spcAft>
              <a:buNone/>
            </a:pPr>
            <a:endParaRPr sz="1000">
              <a:solidFill>
                <a:srgbClr val="FFFFFF"/>
              </a:solidFill>
              <a:latin typeface="Impact"/>
              <a:ea typeface="Impact"/>
              <a:cs typeface="Impact"/>
              <a:sym typeface="Impact"/>
            </a:endParaRPr>
          </a:p>
        </p:txBody>
      </p:sp>
      <p:sp>
        <p:nvSpPr>
          <p:cNvPr id="676" name="Google Shape;676;p57"/>
          <p:cNvSpPr/>
          <p:nvPr/>
        </p:nvSpPr>
        <p:spPr>
          <a:xfrm>
            <a:off x="4496625" y="2046975"/>
            <a:ext cx="1449000" cy="1449000"/>
          </a:xfrm>
          <a:prstGeom prst="ellipse">
            <a:avLst/>
          </a:prstGeom>
          <a:solidFill>
            <a:srgbClr val="BDD6EE"/>
          </a:solidFill>
          <a:ln w="9525" cap="flat" cmpd="sng">
            <a:solidFill>
              <a:srgbClr val="D0E0E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p>
        </p:txBody>
      </p:sp>
      <p:sp>
        <p:nvSpPr>
          <p:cNvPr id="677" name="Google Shape;677;p57"/>
          <p:cNvSpPr/>
          <p:nvPr/>
        </p:nvSpPr>
        <p:spPr>
          <a:xfrm>
            <a:off x="3047625" y="2939575"/>
            <a:ext cx="1449000" cy="1449000"/>
          </a:xfrm>
          <a:prstGeom prst="ellipse">
            <a:avLst/>
          </a:prstGeom>
          <a:solidFill>
            <a:schemeClr val="accent4"/>
          </a:solidFill>
          <a:ln w="9525"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p>
        </p:txBody>
      </p:sp>
      <p:sp>
        <p:nvSpPr>
          <p:cNvPr id="678" name="Google Shape;678;p57"/>
          <p:cNvSpPr/>
          <p:nvPr/>
        </p:nvSpPr>
        <p:spPr>
          <a:xfrm>
            <a:off x="6349825" y="621650"/>
            <a:ext cx="2301600" cy="880800"/>
          </a:xfrm>
          <a:prstGeom prst="bevel">
            <a:avLst>
              <a:gd name="adj" fmla="val 12500"/>
            </a:avLst>
          </a:prstGeom>
          <a:solidFill>
            <a:srgbClr val="EB929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latin typeface="Nunito SemiBold"/>
                <a:ea typeface="Nunito SemiBold"/>
                <a:cs typeface="Nunito SemiBold"/>
                <a:sym typeface="Nunito SemiBold"/>
              </a:rPr>
              <a:t>MODELO ANALÍTICO</a:t>
            </a:r>
            <a:endParaRPr>
              <a:latin typeface="Nunito SemiBold"/>
              <a:ea typeface="Nunito SemiBold"/>
              <a:cs typeface="Nunito SemiBold"/>
              <a:sym typeface="Nunito SemiBold"/>
            </a:endParaRPr>
          </a:p>
        </p:txBody>
      </p:sp>
      <p:sp>
        <p:nvSpPr>
          <p:cNvPr id="679" name="Google Shape;679;p57"/>
          <p:cNvSpPr/>
          <p:nvPr/>
        </p:nvSpPr>
        <p:spPr>
          <a:xfrm rot="5400000">
            <a:off x="7165075" y="1816850"/>
            <a:ext cx="671100" cy="348000"/>
          </a:xfrm>
          <a:prstGeom prst="right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a:off x="6416350" y="2479250"/>
            <a:ext cx="2301600" cy="703200"/>
          </a:xfrm>
          <a:prstGeom prst="roundRect">
            <a:avLst>
              <a:gd name="adj" fmla="val 16667"/>
            </a:avLst>
          </a:prstGeom>
          <a:solidFill>
            <a:srgbClr val="BDD6E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latin typeface="Nunito SemiBold"/>
                <a:ea typeface="Nunito SemiBold"/>
                <a:cs typeface="Nunito SemiBold"/>
                <a:sym typeface="Nunito SemiBold"/>
              </a:rPr>
              <a:t>MÉTODOS COMPUTACIONALES</a:t>
            </a:r>
            <a:endParaRPr>
              <a:latin typeface="Nunito SemiBold"/>
              <a:ea typeface="Nunito SemiBold"/>
              <a:cs typeface="Nunito SemiBold"/>
              <a:sym typeface="Nunito SemiBold"/>
            </a:endParaRPr>
          </a:p>
        </p:txBody>
      </p:sp>
      <p:sp>
        <p:nvSpPr>
          <p:cNvPr id="681" name="Google Shape;681;p57"/>
          <p:cNvSpPr/>
          <p:nvPr/>
        </p:nvSpPr>
        <p:spPr>
          <a:xfrm rot="5400000">
            <a:off x="7165075" y="3448725"/>
            <a:ext cx="671100" cy="348000"/>
          </a:xfrm>
          <a:prstGeom prst="right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7"/>
          <p:cNvSpPr/>
          <p:nvPr/>
        </p:nvSpPr>
        <p:spPr>
          <a:xfrm>
            <a:off x="6614375" y="4063000"/>
            <a:ext cx="1772500" cy="703200"/>
          </a:xfrm>
          <a:prstGeom prst="flowChartProcess">
            <a:avLst/>
          </a:prstGeom>
          <a:solidFill>
            <a:srgbClr val="E6A8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Nunito SemiBold"/>
                <a:ea typeface="Nunito SemiBold"/>
                <a:cs typeface="Nunito SemiBold"/>
                <a:sym typeface="Nunito SemiBold"/>
              </a:rPr>
              <a:t>IMPLEMENTACIÓN</a:t>
            </a:r>
            <a:endParaRPr>
              <a:latin typeface="Nunito SemiBold"/>
              <a:ea typeface="Nunito SemiBold"/>
              <a:cs typeface="Nunito SemiBold"/>
              <a:sym typeface="Nunito SemiBold"/>
            </a:endParaRPr>
          </a:p>
        </p:txBody>
      </p:sp>
      <p:sp>
        <p:nvSpPr>
          <p:cNvPr id="683" name="Google Shape;683;p57"/>
          <p:cNvSpPr txBox="1"/>
          <p:nvPr/>
        </p:nvSpPr>
        <p:spPr>
          <a:xfrm>
            <a:off x="3034800" y="1502450"/>
            <a:ext cx="1510200" cy="771900"/>
          </a:xfrm>
          <a:prstGeom prst="rect">
            <a:avLst/>
          </a:prstGeom>
          <a:noFill/>
          <a:ln>
            <a:noFill/>
          </a:ln>
          <a:effectLst>
            <a:outerShdw blurRad="57150" dist="19050" dir="9240000" algn="bl" rotWithShape="0">
              <a:srgbClr val="E06666">
                <a:alpha val="99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s" sz="1600">
                <a:solidFill>
                  <a:schemeClr val="dk2"/>
                </a:solidFill>
                <a:latin typeface="Impact"/>
                <a:ea typeface="Impact"/>
                <a:cs typeface="Impact"/>
                <a:sym typeface="Impact"/>
              </a:rPr>
              <a:t>Matrices inconsistentes</a:t>
            </a:r>
            <a:endParaRPr sz="1600">
              <a:solidFill>
                <a:schemeClr val="dk2"/>
              </a:solidFill>
              <a:latin typeface="Impact"/>
              <a:ea typeface="Impact"/>
              <a:cs typeface="Impact"/>
              <a:sym typeface="Impact"/>
            </a:endParaRPr>
          </a:p>
        </p:txBody>
      </p:sp>
      <p:sp>
        <p:nvSpPr>
          <p:cNvPr id="684" name="Google Shape;684;p57"/>
          <p:cNvSpPr txBox="1"/>
          <p:nvPr/>
        </p:nvSpPr>
        <p:spPr>
          <a:xfrm>
            <a:off x="4536000" y="2426400"/>
            <a:ext cx="13737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solidFill>
                  <a:schemeClr val="dk2"/>
                </a:solidFill>
                <a:latin typeface="Impact"/>
                <a:ea typeface="Impact"/>
                <a:cs typeface="Impact"/>
                <a:sym typeface="Impact"/>
              </a:rPr>
              <a:t>Matrices incompletas</a:t>
            </a:r>
            <a:endParaRPr sz="1600">
              <a:solidFill>
                <a:schemeClr val="dk2"/>
              </a:solidFill>
              <a:latin typeface="Impact"/>
              <a:ea typeface="Impact"/>
              <a:cs typeface="Impact"/>
              <a:sym typeface="Impact"/>
            </a:endParaRPr>
          </a:p>
        </p:txBody>
      </p:sp>
      <p:sp>
        <p:nvSpPr>
          <p:cNvPr id="685" name="Google Shape;685;p57"/>
          <p:cNvSpPr txBox="1"/>
          <p:nvPr/>
        </p:nvSpPr>
        <p:spPr>
          <a:xfrm>
            <a:off x="2995200" y="3315600"/>
            <a:ext cx="15549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solidFill>
                  <a:schemeClr val="dk2"/>
                </a:solidFill>
                <a:latin typeface="Impact"/>
                <a:ea typeface="Impact"/>
                <a:cs typeface="Impact"/>
                <a:sym typeface="Impact"/>
              </a:rPr>
              <a:t>Diferentes preferencias</a:t>
            </a:r>
            <a:endParaRPr sz="1600">
              <a:solidFill>
                <a:schemeClr val="dk2"/>
              </a:solidFill>
              <a:latin typeface="Impact"/>
              <a:ea typeface="Impact"/>
              <a:cs typeface="Impact"/>
              <a:sym typeface="Impact"/>
            </a:endParaRPr>
          </a:p>
        </p:txBody>
      </p:sp>
      <p:sp>
        <p:nvSpPr>
          <p:cNvPr id="686" name="Google Shape;686;p57"/>
          <p:cNvSpPr txBox="1"/>
          <p:nvPr/>
        </p:nvSpPr>
        <p:spPr>
          <a:xfrm>
            <a:off x="3339025" y="375350"/>
            <a:ext cx="2151000" cy="6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chemeClr val="dk2"/>
                </a:solidFill>
                <a:latin typeface="Maven Pro"/>
                <a:ea typeface="Maven Pro"/>
                <a:cs typeface="Maven Pro"/>
                <a:sym typeface="Maven Pro"/>
              </a:rPr>
              <a:t>Obstáculos</a:t>
            </a:r>
            <a:endParaRPr/>
          </a:p>
        </p:txBody>
      </p:sp>
      <p:sp>
        <p:nvSpPr>
          <p:cNvPr id="687" name="Google Shape;687;p57"/>
          <p:cNvSpPr txBox="1"/>
          <p:nvPr/>
        </p:nvSpPr>
        <p:spPr>
          <a:xfrm>
            <a:off x="465874" y="375350"/>
            <a:ext cx="1883400" cy="6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chemeClr val="dk2"/>
                </a:solidFill>
                <a:latin typeface="Maven Pro"/>
                <a:ea typeface="Maven Pro"/>
                <a:cs typeface="Maven Pro"/>
                <a:sym typeface="Maven Pro"/>
              </a:rPr>
              <a:t>Problema</a:t>
            </a:r>
            <a:endParaRPr/>
          </a:p>
        </p:txBody>
      </p:sp>
      <p:pic>
        <p:nvPicPr>
          <p:cNvPr id="688" name="Google Shape;688;p57"/>
          <p:cNvPicPr preferRelativeResize="0"/>
          <p:nvPr/>
        </p:nvPicPr>
        <p:blipFill>
          <a:blip r:embed="rId6">
            <a:alphaModFix/>
          </a:blip>
          <a:stretch>
            <a:fillRect/>
          </a:stretch>
        </p:blipFill>
        <p:spPr>
          <a:xfrm>
            <a:off x="7708650" y="3284088"/>
            <a:ext cx="933101" cy="524875"/>
          </a:xfrm>
          <a:prstGeom prst="rect">
            <a:avLst/>
          </a:prstGeom>
          <a:noFill/>
          <a:ln>
            <a:noFill/>
          </a:ln>
        </p:spPr>
      </p:pic>
      <p:pic>
        <p:nvPicPr>
          <p:cNvPr id="2" name="Audio 1">
            <a:hlinkClick r:id="" action="ppaction://media"/>
            <a:extLst>
              <a:ext uri="{FF2B5EF4-FFF2-40B4-BE49-F238E27FC236}">
                <a16:creationId xmlns:a16="http://schemas.microsoft.com/office/drawing/2014/main" id="{ECCE9451-84CC-4B7B-BC92-BEC84CA9C48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595"/>
    </mc:Choice>
    <mc:Fallback xmlns="">
      <p:transition spd="slow" advTm="37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58"/>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Referencias</a:t>
            </a:r>
            <a:endParaRPr/>
          </a:p>
        </p:txBody>
      </p:sp>
      <p:pic>
        <p:nvPicPr>
          <p:cNvPr id="2" name="Audio 1">
            <a:hlinkClick r:id="" action="ppaction://media"/>
            <a:extLst>
              <a:ext uri="{FF2B5EF4-FFF2-40B4-BE49-F238E27FC236}">
                <a16:creationId xmlns:a16="http://schemas.microsoft.com/office/drawing/2014/main" id="{D4B9EE6D-1D37-4C45-8045-7F702043F1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93"/>
    </mc:Choice>
    <mc:Fallback xmlns="">
      <p:transition spd="slow" advTm="4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5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Referencias</a:t>
            </a:r>
            <a:endParaRPr/>
          </a:p>
        </p:txBody>
      </p:sp>
      <p:sp>
        <p:nvSpPr>
          <p:cNvPr id="699" name="Google Shape;699;p59"/>
          <p:cNvSpPr txBox="1">
            <a:spLocks noGrp="1"/>
          </p:cNvSpPr>
          <p:nvPr>
            <p:ph type="body" idx="1"/>
          </p:nvPr>
        </p:nvSpPr>
        <p:spPr>
          <a:xfrm>
            <a:off x="1303800" y="1532850"/>
            <a:ext cx="7030500" cy="333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s"/>
              <a:t>Dopazo, E &amp; González Pachón, J. (2003). Consistency-driven approximation of a pairwise comparison matrix. Kybernetika 39(5), 561-568.</a:t>
            </a:r>
            <a:endParaRPr/>
          </a:p>
          <a:p>
            <a:pPr marL="457200" lvl="0" indent="-311150" algn="l" rtl="0">
              <a:spcBef>
                <a:spcPts val="0"/>
              </a:spcBef>
              <a:spcAft>
                <a:spcPts val="0"/>
              </a:spcAft>
              <a:buSzPts val="1300"/>
              <a:buChar char="●"/>
            </a:pPr>
            <a:r>
              <a:rPr lang="es"/>
              <a:t>Dopazo, E &amp; Ruiza-Tangle, M. (2011). A parametric GP model dealing with incomplete information for group decision-making. Applied Mathematics and Computation, 218(2), 514-519.</a:t>
            </a:r>
            <a:endParaRPr>
              <a:solidFill>
                <a:srgbClr val="000000"/>
              </a:solidFill>
            </a:endParaRPr>
          </a:p>
          <a:p>
            <a:pPr marL="457200" lvl="0" indent="-311150" algn="l" rtl="0">
              <a:spcBef>
                <a:spcPts val="0"/>
              </a:spcBef>
              <a:spcAft>
                <a:spcPts val="0"/>
              </a:spcAft>
              <a:buSzPts val="1300"/>
              <a:buChar char="●"/>
            </a:pPr>
            <a:r>
              <a:rPr lang="es"/>
              <a:t>Saaty, T. L. (2003). Decision-making with the AHP: Why is the principal eigenvector necessary. European Journal of Operational Research, 145(1), 85-91.</a:t>
            </a:r>
            <a:endParaRPr/>
          </a:p>
          <a:p>
            <a:pPr marL="457200" lvl="0" indent="-311150" algn="l" rtl="0">
              <a:spcBef>
                <a:spcPts val="0"/>
              </a:spcBef>
              <a:spcAft>
                <a:spcPts val="0"/>
              </a:spcAft>
              <a:buSzPts val="1300"/>
              <a:buChar char="●"/>
            </a:pPr>
            <a:r>
              <a:rPr lang="es"/>
              <a:t>Ueberhuber, C.W. Numerical Computation 1 Methods, Software, and Analysis. Springer.</a:t>
            </a:r>
            <a:endParaRPr/>
          </a:p>
          <a:p>
            <a:pPr marL="457200" lvl="0" indent="-304800" algn="l" rtl="0">
              <a:lnSpc>
                <a:spcPct val="100000"/>
              </a:lnSpc>
              <a:spcBef>
                <a:spcPts val="0"/>
              </a:spcBef>
              <a:spcAft>
                <a:spcPts val="0"/>
              </a:spcAft>
              <a:buSzPts val="1200"/>
              <a:buChar char="●"/>
            </a:pPr>
            <a:r>
              <a:rPr lang="es"/>
              <a:t>Peláez, J.I. &amp; Lamata, M.T. (2003).  A new measure of consistency for positive reciprocal matrices, Computers &amp; Mathematics with Applications, Volume 46, Issue 12, 1839-1845.</a:t>
            </a:r>
            <a:endParaRPr/>
          </a:p>
          <a:p>
            <a:pPr marL="0" lvl="0" indent="0" algn="l" rtl="0">
              <a:spcBef>
                <a:spcPts val="0"/>
              </a:spcBef>
              <a:spcAft>
                <a:spcPts val="1600"/>
              </a:spcAft>
              <a:buNone/>
            </a:pPr>
            <a:endParaRPr/>
          </a:p>
        </p:txBody>
      </p:sp>
      <p:pic>
        <p:nvPicPr>
          <p:cNvPr id="2" name="Audio 1">
            <a:hlinkClick r:id="" action="ppaction://media"/>
            <a:extLst>
              <a:ext uri="{FF2B5EF4-FFF2-40B4-BE49-F238E27FC236}">
                <a16:creationId xmlns:a16="http://schemas.microsoft.com/office/drawing/2014/main" id="{E340FA9A-20EE-4E7A-BC50-0844A9B7C7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08"/>
    </mc:Choice>
    <mc:Fallback xmlns="">
      <p:transition spd="slow" advTm="2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60"/>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Anexo</a:t>
            </a:r>
            <a:endParaRPr/>
          </a:p>
        </p:txBody>
      </p:sp>
      <p:pic>
        <p:nvPicPr>
          <p:cNvPr id="3" name="Audio 2">
            <a:hlinkClick r:id="" action="ppaction://media"/>
            <a:extLst>
              <a:ext uri="{FF2B5EF4-FFF2-40B4-BE49-F238E27FC236}">
                <a16:creationId xmlns:a16="http://schemas.microsoft.com/office/drawing/2014/main" id="{61F079FF-ADDB-473A-B121-B850EBAFE0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640"/>
    </mc:Choice>
    <mc:Fallback xmlns="">
      <p:transition spd="slow" advTm="6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a:spLocks noGrp="1"/>
          </p:cNvSpPr>
          <p:nvPr>
            <p:ph type="title"/>
          </p:nvPr>
        </p:nvSpPr>
        <p:spPr>
          <a:xfrm>
            <a:off x="1471800" y="598025"/>
            <a:ext cx="39348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¿Qué es el problema de decisión de grupo?</a:t>
            </a:r>
            <a:endParaRPr/>
          </a:p>
        </p:txBody>
      </p:sp>
      <p:sp>
        <p:nvSpPr>
          <p:cNvPr id="303" name="Google Shape;303;p17"/>
          <p:cNvSpPr txBox="1">
            <a:spLocks noGrp="1"/>
          </p:cNvSpPr>
          <p:nvPr>
            <p:ph type="body" idx="1"/>
          </p:nvPr>
        </p:nvSpPr>
        <p:spPr>
          <a:xfrm>
            <a:off x="1303800" y="1812425"/>
            <a:ext cx="37809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11150" algn="l" rtl="0">
              <a:spcBef>
                <a:spcPts val="1600"/>
              </a:spcBef>
              <a:spcAft>
                <a:spcPts val="0"/>
              </a:spcAft>
              <a:buSzPts val="1300"/>
              <a:buChar char="●"/>
            </a:pPr>
            <a:r>
              <a:rPr lang="es"/>
              <a:t>Atendiendo a la complejidad de evaluar simultáneamente un gran número de alternativas, consideramos que los expertos expresan sus preferencias mediante matrices de comparación por pares (M</a:t>
            </a:r>
            <a:r>
              <a:rPr lang="es" baseline="30000"/>
              <a:t>i</a:t>
            </a:r>
            <a:r>
              <a:rPr lang="es"/>
              <a:t>).</a:t>
            </a:r>
            <a:endParaRPr/>
          </a:p>
          <a:p>
            <a:pPr marL="457200" lvl="0" indent="-311150" algn="l" rtl="0">
              <a:spcBef>
                <a:spcPts val="0"/>
              </a:spcBef>
              <a:spcAft>
                <a:spcPts val="0"/>
              </a:spcAft>
              <a:buSzPts val="1300"/>
              <a:buChar char="●"/>
            </a:pPr>
            <a:r>
              <a:rPr lang="es"/>
              <a:t>Para resolver el problema, calcularemos un vector de pesos, w, que indique cómo de prioritaria es cada una de las opciones.</a:t>
            </a:r>
            <a:endParaRPr/>
          </a:p>
        </p:txBody>
      </p:sp>
      <p:grpSp>
        <p:nvGrpSpPr>
          <p:cNvPr id="304" name="Google Shape;304;p17"/>
          <p:cNvGrpSpPr/>
          <p:nvPr/>
        </p:nvGrpSpPr>
        <p:grpSpPr>
          <a:xfrm>
            <a:off x="6071675" y="598025"/>
            <a:ext cx="2261350" cy="2975600"/>
            <a:chOff x="6071675" y="598025"/>
            <a:chExt cx="2261350" cy="2975600"/>
          </a:xfrm>
        </p:grpSpPr>
        <p:sp>
          <p:nvSpPr>
            <p:cNvPr id="305" name="Google Shape;305;p17"/>
            <p:cNvSpPr/>
            <p:nvPr/>
          </p:nvSpPr>
          <p:spPr>
            <a:xfrm>
              <a:off x="6282700" y="598025"/>
              <a:ext cx="1711530" cy="1445526"/>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200" b="1" u="sng">
                  <a:solidFill>
                    <a:schemeClr val="dk2"/>
                  </a:solidFill>
                </a:rPr>
                <a:t>PREFERENCIAS</a:t>
              </a:r>
              <a:endParaRPr sz="1200" b="1" u="sng">
                <a:solidFill>
                  <a:schemeClr val="dk2"/>
                </a:solidFill>
              </a:endParaRPr>
            </a:p>
          </p:txBody>
        </p:sp>
        <p:sp>
          <p:nvSpPr>
            <p:cNvPr id="306" name="Google Shape;306;p17"/>
            <p:cNvSpPr/>
            <p:nvPr/>
          </p:nvSpPr>
          <p:spPr>
            <a:xfrm rot="5400000">
              <a:off x="6591225" y="2434675"/>
              <a:ext cx="996000" cy="319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txBox="1"/>
            <p:nvPr/>
          </p:nvSpPr>
          <p:spPr>
            <a:xfrm>
              <a:off x="7248825" y="2370025"/>
              <a:ext cx="10842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u="sng">
                  <a:solidFill>
                    <a:schemeClr val="dk2"/>
                  </a:solidFill>
                  <a:latin typeface="Nunito"/>
                  <a:ea typeface="Nunito"/>
                  <a:cs typeface="Nunito"/>
                  <a:sym typeface="Nunito"/>
                </a:rPr>
                <a:t>MÉTODOS</a:t>
              </a:r>
              <a:endParaRPr b="1" u="sng">
                <a:solidFill>
                  <a:schemeClr val="dk2"/>
                </a:solidFill>
                <a:latin typeface="Nunito"/>
                <a:ea typeface="Nunito"/>
                <a:cs typeface="Nunito"/>
                <a:sym typeface="Nunito"/>
              </a:endParaRPr>
            </a:p>
          </p:txBody>
        </p:sp>
        <p:pic>
          <p:nvPicPr>
            <p:cNvPr id="308" name="Google Shape;308;p17"/>
            <p:cNvPicPr preferRelativeResize="0"/>
            <p:nvPr/>
          </p:nvPicPr>
          <p:blipFill rotWithShape="1">
            <a:blip r:embed="rId5">
              <a:alphaModFix/>
            </a:blip>
            <a:srcRect/>
            <a:stretch/>
          </p:blipFill>
          <p:spPr>
            <a:xfrm>
              <a:off x="6071675" y="3221200"/>
              <a:ext cx="2133600" cy="352425"/>
            </a:xfrm>
            <a:prstGeom prst="rect">
              <a:avLst/>
            </a:prstGeom>
            <a:noFill/>
            <a:ln>
              <a:noFill/>
            </a:ln>
          </p:spPr>
        </p:pic>
      </p:grpSp>
      <p:sp>
        <p:nvSpPr>
          <p:cNvPr id="309" name="Google Shape;309;p17"/>
          <p:cNvSpPr txBox="1"/>
          <p:nvPr/>
        </p:nvSpPr>
        <p:spPr>
          <a:xfrm>
            <a:off x="5883825" y="3649825"/>
            <a:ext cx="2772600" cy="132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u="sng">
                <a:solidFill>
                  <a:schemeClr val="dk2"/>
                </a:solidFill>
                <a:latin typeface="Nunito"/>
                <a:ea typeface="Nunito"/>
                <a:cs typeface="Nunito"/>
                <a:sym typeface="Nunito"/>
              </a:rPr>
              <a:t>Vector de prioridad:</a:t>
            </a:r>
            <a:endParaRPr sz="1300" u="sng">
              <a:solidFill>
                <a:schemeClr val="dk2"/>
              </a:solidFill>
              <a:latin typeface="Nunito"/>
              <a:ea typeface="Nunito"/>
              <a:cs typeface="Nunito"/>
              <a:sym typeface="Nunito"/>
            </a:endParaRPr>
          </a:p>
          <a:p>
            <a:pPr marL="0" lvl="0" indent="0" algn="l" rtl="0">
              <a:spcBef>
                <a:spcPts val="0"/>
              </a:spcBef>
              <a:spcAft>
                <a:spcPts val="0"/>
              </a:spcAft>
              <a:buNone/>
            </a:pPr>
            <a:endParaRPr sz="1300" u="sng">
              <a:solidFill>
                <a:schemeClr val="dk2"/>
              </a:solidFill>
              <a:latin typeface="Nunito"/>
              <a:ea typeface="Nunito"/>
              <a:cs typeface="Nunito"/>
              <a:sym typeface="Nunito"/>
            </a:endParaRPr>
          </a:p>
          <a:p>
            <a:pPr marL="457200" lvl="0" indent="-311150" algn="l" rtl="0">
              <a:spcBef>
                <a:spcPts val="0"/>
              </a:spcBef>
              <a:spcAft>
                <a:spcPts val="0"/>
              </a:spcAft>
              <a:buClr>
                <a:schemeClr val="dk2"/>
              </a:buClr>
              <a:buSzPts val="1300"/>
              <a:buFont typeface="Nunito"/>
              <a:buChar char="●"/>
            </a:pPr>
            <a:r>
              <a:rPr lang="es" sz="1300">
                <a:solidFill>
                  <a:schemeClr val="dk2"/>
                </a:solidFill>
                <a:latin typeface="Nunito"/>
                <a:ea typeface="Nunito"/>
                <a:cs typeface="Nunito"/>
                <a:sym typeface="Nunito"/>
              </a:rPr>
              <a:t>w</a:t>
            </a:r>
            <a:r>
              <a:rPr lang="es" sz="1300" baseline="-25000">
                <a:solidFill>
                  <a:schemeClr val="dk2"/>
                </a:solidFill>
                <a:latin typeface="Nunito"/>
                <a:ea typeface="Nunito"/>
                <a:cs typeface="Nunito"/>
                <a:sym typeface="Nunito"/>
              </a:rPr>
              <a:t>i</a:t>
            </a:r>
            <a:r>
              <a:rPr lang="es" sz="1300">
                <a:solidFill>
                  <a:schemeClr val="dk2"/>
                </a:solidFill>
                <a:latin typeface="Nunito"/>
                <a:ea typeface="Nunito"/>
                <a:cs typeface="Nunito"/>
                <a:sym typeface="Nunito"/>
              </a:rPr>
              <a:t> indica la prioridad de la alternativa A</a:t>
            </a:r>
            <a:r>
              <a:rPr lang="es" sz="1300" baseline="-25000">
                <a:solidFill>
                  <a:schemeClr val="dk2"/>
                </a:solidFill>
                <a:latin typeface="Nunito"/>
                <a:ea typeface="Nunito"/>
                <a:cs typeface="Nunito"/>
                <a:sym typeface="Nunito"/>
              </a:rPr>
              <a:t>i</a:t>
            </a:r>
            <a:endParaRPr sz="1300" baseline="-25000">
              <a:solidFill>
                <a:schemeClr val="dk2"/>
              </a:solidFill>
              <a:latin typeface="Nunito"/>
              <a:ea typeface="Nunito"/>
              <a:cs typeface="Nunito"/>
              <a:sym typeface="Nunito"/>
            </a:endParaRPr>
          </a:p>
          <a:p>
            <a:pPr marL="457200" lvl="0" indent="-311150" algn="l" rtl="0">
              <a:spcBef>
                <a:spcPts val="0"/>
              </a:spcBef>
              <a:spcAft>
                <a:spcPts val="0"/>
              </a:spcAft>
              <a:buClr>
                <a:schemeClr val="dk2"/>
              </a:buClr>
              <a:buSzPts val="1300"/>
              <a:buFont typeface="Nunito"/>
              <a:buChar char="●"/>
            </a:pPr>
            <a:r>
              <a:rPr lang="es" sz="1300">
                <a:solidFill>
                  <a:schemeClr val="dk2"/>
                </a:solidFill>
                <a:latin typeface="Nunito"/>
                <a:ea typeface="Nunito"/>
                <a:cs typeface="Nunito"/>
                <a:sym typeface="Nunito"/>
              </a:rPr>
              <a:t>A mayor w</a:t>
            </a:r>
            <a:r>
              <a:rPr lang="es" sz="1300" baseline="-25000">
                <a:solidFill>
                  <a:schemeClr val="dk2"/>
                </a:solidFill>
                <a:latin typeface="Nunito"/>
                <a:ea typeface="Nunito"/>
                <a:cs typeface="Nunito"/>
                <a:sym typeface="Nunito"/>
              </a:rPr>
              <a:t>i</a:t>
            </a:r>
            <a:r>
              <a:rPr lang="es" sz="1300">
                <a:solidFill>
                  <a:schemeClr val="dk2"/>
                </a:solidFill>
                <a:latin typeface="Nunito"/>
                <a:ea typeface="Nunito"/>
                <a:cs typeface="Nunito"/>
                <a:sym typeface="Nunito"/>
              </a:rPr>
              <a:t> mayor prioridad</a:t>
            </a:r>
            <a:endParaRPr sz="1300">
              <a:solidFill>
                <a:schemeClr val="dk2"/>
              </a:solidFill>
              <a:latin typeface="Nunito"/>
              <a:ea typeface="Nunito"/>
              <a:cs typeface="Nunito"/>
              <a:sym typeface="Nunito"/>
            </a:endParaRPr>
          </a:p>
          <a:p>
            <a:pPr marL="0" lvl="0" indent="0" algn="l" rtl="0">
              <a:spcBef>
                <a:spcPts val="0"/>
              </a:spcBef>
              <a:spcAft>
                <a:spcPts val="0"/>
              </a:spcAft>
              <a:buNone/>
            </a:pPr>
            <a:endParaRPr>
              <a:solidFill>
                <a:schemeClr val="dk2"/>
              </a:solidFill>
              <a:latin typeface="Nunito"/>
              <a:ea typeface="Nunito"/>
              <a:cs typeface="Nunito"/>
              <a:sym typeface="Nunito"/>
            </a:endParaRPr>
          </a:p>
        </p:txBody>
      </p:sp>
      <p:pic>
        <p:nvPicPr>
          <p:cNvPr id="3" name="Audio 2">
            <a:hlinkClick r:id="" action="ppaction://media"/>
            <a:extLst>
              <a:ext uri="{FF2B5EF4-FFF2-40B4-BE49-F238E27FC236}">
                <a16:creationId xmlns:a16="http://schemas.microsoft.com/office/drawing/2014/main" id="{B76E0510-2BA1-403F-B5ED-EBC9E647E5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640"/>
    </mc:Choice>
    <mc:Fallback xmlns="">
      <p:transition spd="slow" advTm="33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8"/>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Modelización del problema</a:t>
            </a:r>
            <a:endParaRPr/>
          </a:p>
        </p:txBody>
      </p:sp>
      <p:pic>
        <p:nvPicPr>
          <p:cNvPr id="2" name="Audio 1">
            <a:hlinkClick r:id="" action="ppaction://media"/>
            <a:extLst>
              <a:ext uri="{FF2B5EF4-FFF2-40B4-BE49-F238E27FC236}">
                <a16:creationId xmlns:a16="http://schemas.microsoft.com/office/drawing/2014/main" id="{9AB352AB-7E3A-4214-ACC9-C811AE3963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643"/>
    </mc:Choice>
    <mc:Fallback xmlns="">
      <p:transition spd="slow" advTm="6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Matrices de comparación por pares (MCP)</a:t>
            </a:r>
            <a:endParaRPr/>
          </a:p>
        </p:txBody>
      </p:sp>
      <p:sp>
        <p:nvSpPr>
          <p:cNvPr id="320" name="Google Shape;320;p19"/>
          <p:cNvSpPr txBox="1">
            <a:spLocks noGrp="1"/>
          </p:cNvSpPr>
          <p:nvPr>
            <p:ph type="body" idx="1"/>
          </p:nvPr>
        </p:nvSpPr>
        <p:spPr>
          <a:xfrm>
            <a:off x="1420050" y="1992275"/>
            <a:ext cx="4051200" cy="892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s"/>
              <a:t>Cada experto representa sus preferencias entre una alternativa y otra a través de una matriz de comparación por pares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21" name="Google Shape;321;p19"/>
          <p:cNvPicPr preferRelativeResize="0"/>
          <p:nvPr/>
        </p:nvPicPr>
        <p:blipFill>
          <a:blip r:embed="rId5">
            <a:alphaModFix/>
          </a:blip>
          <a:stretch>
            <a:fillRect/>
          </a:stretch>
        </p:blipFill>
        <p:spPr>
          <a:xfrm>
            <a:off x="5630375" y="1992275"/>
            <a:ext cx="2143125" cy="838200"/>
          </a:xfrm>
          <a:prstGeom prst="rect">
            <a:avLst/>
          </a:prstGeom>
          <a:noFill/>
          <a:ln>
            <a:noFill/>
          </a:ln>
        </p:spPr>
      </p:pic>
      <p:sp>
        <p:nvSpPr>
          <p:cNvPr id="322" name="Google Shape;322;p19"/>
          <p:cNvSpPr txBox="1"/>
          <p:nvPr/>
        </p:nvSpPr>
        <p:spPr>
          <a:xfrm>
            <a:off x="1420050" y="3365125"/>
            <a:ext cx="6875100" cy="9993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2"/>
              </a:buClr>
              <a:buSzPts val="1300"/>
              <a:buFont typeface="Nunito"/>
              <a:buChar char="●"/>
            </a:pPr>
            <a:r>
              <a:rPr lang="es" sz="1300">
                <a:solidFill>
                  <a:schemeClr val="dk2"/>
                </a:solidFill>
                <a:latin typeface="Nunito"/>
                <a:ea typeface="Nunito"/>
                <a:cs typeface="Nunito"/>
                <a:sym typeface="Nunito"/>
              </a:rPr>
              <a:t>El elemento m</a:t>
            </a:r>
            <a:r>
              <a:rPr lang="es" sz="1300" baseline="-25000">
                <a:solidFill>
                  <a:schemeClr val="dk2"/>
                </a:solidFill>
                <a:latin typeface="Nunito"/>
                <a:ea typeface="Nunito"/>
                <a:cs typeface="Nunito"/>
                <a:sym typeface="Nunito"/>
              </a:rPr>
              <a:t>ij</a:t>
            </a:r>
            <a:r>
              <a:rPr lang="es" sz="1300">
                <a:solidFill>
                  <a:schemeClr val="dk2"/>
                </a:solidFill>
                <a:latin typeface="Nunito"/>
                <a:ea typeface="Nunito"/>
                <a:cs typeface="Nunito"/>
                <a:sym typeface="Nunito"/>
              </a:rPr>
              <a:t> de la matriz M es una estimación de la razón de importancia entre la alternativa A</a:t>
            </a:r>
            <a:r>
              <a:rPr lang="es" sz="1300" baseline="-25000">
                <a:solidFill>
                  <a:schemeClr val="dk2"/>
                </a:solidFill>
                <a:latin typeface="Nunito"/>
                <a:ea typeface="Nunito"/>
                <a:cs typeface="Nunito"/>
                <a:sym typeface="Nunito"/>
              </a:rPr>
              <a:t>i</a:t>
            </a:r>
            <a:r>
              <a:rPr lang="es" sz="1300">
                <a:solidFill>
                  <a:schemeClr val="dk2"/>
                </a:solidFill>
                <a:latin typeface="Nunito"/>
                <a:ea typeface="Nunito"/>
                <a:cs typeface="Nunito"/>
                <a:sym typeface="Nunito"/>
              </a:rPr>
              <a:t> y A</a:t>
            </a:r>
            <a:r>
              <a:rPr lang="es" sz="1300" baseline="-25000">
                <a:solidFill>
                  <a:schemeClr val="dk2"/>
                </a:solidFill>
                <a:latin typeface="Nunito"/>
                <a:ea typeface="Nunito"/>
                <a:cs typeface="Nunito"/>
                <a:sym typeface="Nunito"/>
              </a:rPr>
              <a:t>j</a:t>
            </a:r>
            <a:r>
              <a:rPr lang="es" sz="1300">
                <a:solidFill>
                  <a:schemeClr val="dk2"/>
                </a:solidFill>
                <a:latin typeface="Nunito"/>
                <a:ea typeface="Nunito"/>
                <a:cs typeface="Nunito"/>
                <a:sym typeface="Nunito"/>
              </a:rPr>
              <a:t>.</a:t>
            </a:r>
            <a:endParaRPr/>
          </a:p>
        </p:txBody>
      </p:sp>
      <p:pic>
        <p:nvPicPr>
          <p:cNvPr id="2" name="Audio 1">
            <a:hlinkClick r:id="" action="ppaction://media"/>
            <a:extLst>
              <a:ext uri="{FF2B5EF4-FFF2-40B4-BE49-F238E27FC236}">
                <a16:creationId xmlns:a16="http://schemas.microsoft.com/office/drawing/2014/main" id="{E9E77E12-1BB7-408F-8A7B-5DE08ED38D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752"/>
    </mc:Choice>
    <mc:Fallback xmlns="">
      <p:transition spd="slow" advTm="12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Escala de Saaty</a:t>
            </a:r>
            <a:endParaRPr/>
          </a:p>
        </p:txBody>
      </p:sp>
      <p:sp>
        <p:nvSpPr>
          <p:cNvPr id="328" name="Google Shape;328;p20"/>
          <p:cNvSpPr txBox="1">
            <a:spLocks noGrp="1"/>
          </p:cNvSpPr>
          <p:nvPr>
            <p:ph type="body" idx="1"/>
          </p:nvPr>
        </p:nvSpPr>
        <p:spPr>
          <a:xfrm>
            <a:off x="1303800" y="1609050"/>
            <a:ext cx="4483800" cy="2691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s"/>
              <a:t>Para cuantificar la información de los expertos utilizaremos la </a:t>
            </a:r>
            <a:r>
              <a:rPr lang="es" u="sng"/>
              <a:t>Escala de Saaty</a:t>
            </a:r>
            <a:r>
              <a:rPr lang="es"/>
              <a:t>: los expertos expresan la importancia de una opción frente a otra mediante un número del 1 al 9 (y sus recíprocos).</a:t>
            </a:r>
            <a:endParaRPr/>
          </a:p>
          <a:p>
            <a:pPr marL="457200" lvl="0" indent="0" algn="l" rtl="0">
              <a:spcBef>
                <a:spcPts val="1600"/>
              </a:spcBef>
              <a:spcAft>
                <a:spcPts val="0"/>
              </a:spcAft>
              <a:buNone/>
            </a:pPr>
            <a:endParaRPr/>
          </a:p>
          <a:p>
            <a:pPr marL="457200" lvl="0" indent="-311150" algn="l" rtl="0">
              <a:spcBef>
                <a:spcPts val="1600"/>
              </a:spcBef>
              <a:spcAft>
                <a:spcPts val="0"/>
              </a:spcAft>
              <a:buSzPts val="1300"/>
              <a:buChar char="●"/>
            </a:pPr>
            <a:r>
              <a:rPr lang="es"/>
              <a:t>Se basa en estudios psicológicos que muestran que un individuo no puede comparar simultáneamente más de 7 (</a:t>
            </a:r>
            <a:r>
              <a:rPr lang="es" sz="1050">
                <a:solidFill>
                  <a:srgbClr val="4D5156"/>
                </a:solidFill>
                <a:highlight>
                  <a:srgbClr val="FFFFFF"/>
                </a:highlight>
                <a:latin typeface="Arial"/>
                <a:ea typeface="Arial"/>
                <a:cs typeface="Arial"/>
                <a:sym typeface="Arial"/>
              </a:rPr>
              <a:t>±</a:t>
            </a:r>
            <a:r>
              <a:rPr lang="es"/>
              <a:t>2) objetos. </a:t>
            </a:r>
            <a:endParaRPr/>
          </a:p>
        </p:txBody>
      </p:sp>
      <p:pic>
        <p:nvPicPr>
          <p:cNvPr id="329" name="Google Shape;329;p20"/>
          <p:cNvPicPr preferRelativeResize="0"/>
          <p:nvPr/>
        </p:nvPicPr>
        <p:blipFill>
          <a:blip r:embed="rId5">
            <a:alphaModFix/>
          </a:blip>
          <a:stretch>
            <a:fillRect/>
          </a:stretch>
        </p:blipFill>
        <p:spPr>
          <a:xfrm>
            <a:off x="6567663" y="1532850"/>
            <a:ext cx="1666875" cy="2333625"/>
          </a:xfrm>
          <a:prstGeom prst="rect">
            <a:avLst/>
          </a:prstGeom>
          <a:noFill/>
          <a:ln w="9525" cap="flat" cmpd="sng">
            <a:solidFill>
              <a:schemeClr val="dk2"/>
            </a:solidFill>
            <a:prstDash val="solid"/>
            <a:round/>
            <a:headEnd type="none" w="sm" len="sm"/>
            <a:tailEnd type="none" w="sm" len="sm"/>
          </a:ln>
        </p:spPr>
      </p:pic>
      <p:sp>
        <p:nvSpPr>
          <p:cNvPr id="330" name="Google Shape;330;p20"/>
          <p:cNvSpPr txBox="1"/>
          <p:nvPr/>
        </p:nvSpPr>
        <p:spPr>
          <a:xfrm>
            <a:off x="6567713" y="3881350"/>
            <a:ext cx="1666800" cy="32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50">
                <a:solidFill>
                  <a:schemeClr val="dk2"/>
                </a:solidFill>
                <a:highlight>
                  <a:srgbClr val="FFFFFF"/>
                </a:highlight>
              </a:rPr>
              <a:t>Thomas L. Saaty</a:t>
            </a:r>
            <a:endParaRPr sz="200">
              <a:solidFill>
                <a:schemeClr val="dk2"/>
              </a:solidFill>
              <a:latin typeface="Nunito"/>
              <a:ea typeface="Nunito"/>
              <a:cs typeface="Nunito"/>
              <a:sym typeface="Nunito"/>
            </a:endParaRPr>
          </a:p>
        </p:txBody>
      </p:sp>
      <p:pic>
        <p:nvPicPr>
          <p:cNvPr id="3" name="Audio 2">
            <a:hlinkClick r:id="" action="ppaction://media"/>
            <a:extLst>
              <a:ext uri="{FF2B5EF4-FFF2-40B4-BE49-F238E27FC236}">
                <a16:creationId xmlns:a16="http://schemas.microsoft.com/office/drawing/2014/main" id="{19C1A5DC-294B-4A99-9699-C6FFA33D8C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257"/>
    </mc:Choice>
    <mc:Fallback xmlns="">
      <p:transition spd="slow" advTm="15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Escala de Saaty</a:t>
            </a:r>
            <a:endParaRPr/>
          </a:p>
        </p:txBody>
      </p:sp>
      <p:graphicFrame>
        <p:nvGraphicFramePr>
          <p:cNvPr id="336" name="Google Shape;336;p21"/>
          <p:cNvGraphicFramePr/>
          <p:nvPr/>
        </p:nvGraphicFramePr>
        <p:xfrm>
          <a:off x="1184038" y="1240850"/>
          <a:ext cx="7456525" cy="3727040"/>
        </p:xfrm>
        <a:graphic>
          <a:graphicData uri="http://schemas.openxmlformats.org/drawingml/2006/table">
            <a:tbl>
              <a:tblPr>
                <a:noFill/>
                <a:tableStyleId>{5700DF8F-C3B3-4BA5-A6FB-DE145ADAF6E8}</a:tableStyleId>
              </a:tblPr>
              <a:tblGrid>
                <a:gridCol w="1021375">
                  <a:extLst>
                    <a:ext uri="{9D8B030D-6E8A-4147-A177-3AD203B41FA5}">
                      <a16:colId xmlns:a16="http://schemas.microsoft.com/office/drawing/2014/main" val="20000"/>
                    </a:ext>
                  </a:extLst>
                </a:gridCol>
                <a:gridCol w="3749325">
                  <a:extLst>
                    <a:ext uri="{9D8B030D-6E8A-4147-A177-3AD203B41FA5}">
                      <a16:colId xmlns:a16="http://schemas.microsoft.com/office/drawing/2014/main" val="20001"/>
                    </a:ext>
                  </a:extLst>
                </a:gridCol>
                <a:gridCol w="2685825">
                  <a:extLst>
                    <a:ext uri="{9D8B030D-6E8A-4147-A177-3AD203B41FA5}">
                      <a16:colId xmlns:a16="http://schemas.microsoft.com/office/drawing/2014/main" val="20002"/>
                    </a:ext>
                  </a:extLst>
                </a:gridCol>
              </a:tblGrid>
              <a:tr h="342450">
                <a:tc>
                  <a:txBody>
                    <a:bodyPr/>
                    <a:lstStyle/>
                    <a:p>
                      <a:pPr marL="0" lvl="0" indent="0" algn="ctr" rtl="0">
                        <a:spcBef>
                          <a:spcPts val="0"/>
                        </a:spcBef>
                        <a:spcAft>
                          <a:spcPts val="0"/>
                        </a:spcAft>
                        <a:buNone/>
                      </a:pPr>
                      <a:r>
                        <a:rPr lang="es" sz="1100" b="1">
                          <a:latin typeface="Nunito"/>
                          <a:ea typeface="Nunito"/>
                          <a:cs typeface="Nunito"/>
                          <a:sym typeface="Nunito"/>
                        </a:rPr>
                        <a:t>Escala</a:t>
                      </a:r>
                      <a:endParaRPr sz="1100" b="1">
                        <a:latin typeface="Nunito"/>
                        <a:ea typeface="Nunito"/>
                        <a:cs typeface="Nunito"/>
                        <a:sym typeface="Nunito"/>
                      </a:endParaRPr>
                    </a:p>
                  </a:txBody>
                  <a:tcPr marL="91425" marR="91425" marT="91425" marB="91425" anchor="ctr"/>
                </a:tc>
                <a:tc>
                  <a:txBody>
                    <a:bodyPr/>
                    <a:lstStyle/>
                    <a:p>
                      <a:pPr marL="0" lvl="0" indent="0" algn="ctr" rtl="0">
                        <a:spcBef>
                          <a:spcPts val="0"/>
                        </a:spcBef>
                        <a:spcAft>
                          <a:spcPts val="0"/>
                        </a:spcAft>
                        <a:buNone/>
                      </a:pPr>
                      <a:r>
                        <a:rPr lang="es" sz="1100" b="1">
                          <a:latin typeface="Nunito"/>
                          <a:ea typeface="Nunito"/>
                          <a:cs typeface="Nunito"/>
                          <a:sym typeface="Nunito"/>
                        </a:rPr>
                        <a:t>Definición</a:t>
                      </a:r>
                      <a:endParaRPr sz="1100" b="1">
                        <a:latin typeface="Nunito"/>
                        <a:ea typeface="Nunito"/>
                        <a:cs typeface="Nunito"/>
                        <a:sym typeface="Nunito"/>
                      </a:endParaRPr>
                    </a:p>
                  </a:txBody>
                  <a:tcPr marL="91425" marR="91425" marT="91425" marB="91425" anchor="ctr"/>
                </a:tc>
                <a:tc>
                  <a:txBody>
                    <a:bodyPr/>
                    <a:lstStyle/>
                    <a:p>
                      <a:pPr marL="0" lvl="0" indent="0" algn="ctr" rtl="0">
                        <a:spcBef>
                          <a:spcPts val="0"/>
                        </a:spcBef>
                        <a:spcAft>
                          <a:spcPts val="0"/>
                        </a:spcAft>
                        <a:buNone/>
                      </a:pPr>
                      <a:r>
                        <a:rPr lang="es" sz="1100" b="1">
                          <a:latin typeface="Nunito"/>
                          <a:ea typeface="Nunito"/>
                          <a:cs typeface="Nunito"/>
                          <a:sym typeface="Nunito"/>
                        </a:rPr>
                        <a:t>Explicación</a:t>
                      </a:r>
                      <a:endParaRPr sz="1100" b="1">
                        <a:latin typeface="Nunito"/>
                        <a:ea typeface="Nunito"/>
                        <a:cs typeface="Nunito"/>
                        <a:sym typeface="Nunito"/>
                      </a:endParaRPr>
                    </a:p>
                  </a:txBody>
                  <a:tcPr marL="91425" marR="91425" marT="91425" marB="91425" anchor="ctr"/>
                </a:tc>
                <a:extLst>
                  <a:ext uri="{0D108BD9-81ED-4DB2-BD59-A6C34878D82A}">
                    <a16:rowId xmlns:a16="http://schemas.microsoft.com/office/drawing/2014/main" val="10000"/>
                  </a:ext>
                </a:extLst>
              </a:tr>
              <a:tr h="342450">
                <a:tc>
                  <a:txBody>
                    <a:bodyPr/>
                    <a:lstStyle/>
                    <a:p>
                      <a:pPr marL="0" lvl="0" indent="0" algn="ctr" rtl="0">
                        <a:spcBef>
                          <a:spcPts val="0"/>
                        </a:spcBef>
                        <a:spcAft>
                          <a:spcPts val="0"/>
                        </a:spcAft>
                        <a:buNone/>
                      </a:pPr>
                      <a:r>
                        <a:rPr lang="es" sz="900">
                          <a:latin typeface="Nunito SemiBold"/>
                          <a:ea typeface="Nunito SemiBold"/>
                          <a:cs typeface="Nunito SemiBold"/>
                          <a:sym typeface="Nunito SemiBold"/>
                        </a:rPr>
                        <a:t>1</a:t>
                      </a:r>
                      <a:endParaRPr sz="900">
                        <a:latin typeface="Nunito SemiBold"/>
                        <a:ea typeface="Nunito SemiBold"/>
                        <a:cs typeface="Nunito SemiBold"/>
                        <a:sym typeface="Nunito SemiBold"/>
                      </a:endParaRPr>
                    </a:p>
                  </a:txBody>
                  <a:tcPr marL="91425" marR="91425" marT="91425" marB="91425" anchor="ctr"/>
                </a:tc>
                <a:tc>
                  <a:txBody>
                    <a:bodyPr/>
                    <a:lstStyle/>
                    <a:p>
                      <a:pPr marL="0" lvl="0" indent="0" algn="ctr" rtl="0">
                        <a:spcBef>
                          <a:spcPts val="0"/>
                        </a:spcBef>
                        <a:spcAft>
                          <a:spcPts val="0"/>
                        </a:spcAft>
                        <a:buNone/>
                      </a:pPr>
                      <a:r>
                        <a:rPr lang="es" sz="900">
                          <a:latin typeface="Nunito SemiBold"/>
                          <a:ea typeface="Nunito SemiBold"/>
                          <a:cs typeface="Nunito SemiBold"/>
                          <a:sym typeface="Nunito SemiBold"/>
                        </a:rPr>
                        <a:t>Igual importancia</a:t>
                      </a:r>
                      <a:endParaRPr sz="900">
                        <a:latin typeface="Nunito SemiBold"/>
                        <a:ea typeface="Nunito SemiBold"/>
                        <a:cs typeface="Nunito SemiBold"/>
                        <a:sym typeface="Nunito SemiBold"/>
                      </a:endParaRPr>
                    </a:p>
                  </a:txBody>
                  <a:tcPr marL="91425" marR="91425" marT="91425" marB="91425" anchor="ctr"/>
                </a:tc>
                <a:tc>
                  <a:txBody>
                    <a:bodyPr/>
                    <a:lstStyle/>
                    <a:p>
                      <a:pPr marL="0" lvl="0" indent="0" algn="ctr" rtl="0">
                        <a:spcBef>
                          <a:spcPts val="0"/>
                        </a:spcBef>
                        <a:spcAft>
                          <a:spcPts val="0"/>
                        </a:spcAft>
                        <a:buNone/>
                      </a:pPr>
                      <a:r>
                        <a:rPr lang="es" sz="900">
                          <a:latin typeface="Nunito SemiBold"/>
                          <a:ea typeface="Nunito SemiBold"/>
                          <a:cs typeface="Nunito SemiBold"/>
                          <a:sym typeface="Nunito SemiBold"/>
                        </a:rPr>
                        <a:t>Los dos elementos contribuyen igualmente al objetivo.</a:t>
                      </a:r>
                      <a:endParaRPr sz="900">
                        <a:latin typeface="Nunito SemiBold"/>
                        <a:ea typeface="Nunito SemiBold"/>
                        <a:cs typeface="Nunito SemiBold"/>
                        <a:sym typeface="Nunito SemiBold"/>
                      </a:endParaRPr>
                    </a:p>
                  </a:txBody>
                  <a:tcPr marL="91425" marR="91425" marT="91425" marB="91425" anchor="ctr"/>
                </a:tc>
                <a:extLst>
                  <a:ext uri="{0D108BD9-81ED-4DB2-BD59-A6C34878D82A}">
                    <a16:rowId xmlns:a16="http://schemas.microsoft.com/office/drawing/2014/main" val="10001"/>
                  </a:ext>
                </a:extLst>
              </a:tr>
              <a:tr h="734150">
                <a:tc>
                  <a:txBody>
                    <a:bodyPr/>
                    <a:lstStyle/>
                    <a:p>
                      <a:pPr marL="0" lvl="0" indent="0" algn="ctr" rtl="0">
                        <a:spcBef>
                          <a:spcPts val="0"/>
                        </a:spcBef>
                        <a:spcAft>
                          <a:spcPts val="0"/>
                        </a:spcAft>
                        <a:buNone/>
                      </a:pPr>
                      <a:r>
                        <a:rPr lang="es" sz="900">
                          <a:latin typeface="Nunito SemiBold"/>
                          <a:ea typeface="Nunito SemiBold"/>
                          <a:cs typeface="Nunito SemiBold"/>
                          <a:sym typeface="Nunito SemiBold"/>
                        </a:rPr>
                        <a:t>3</a:t>
                      </a:r>
                      <a:endParaRPr sz="900">
                        <a:latin typeface="Nunito SemiBold"/>
                        <a:ea typeface="Nunito SemiBold"/>
                        <a:cs typeface="Nunito SemiBold"/>
                        <a:sym typeface="Nunito SemiBold"/>
                      </a:endParaRPr>
                    </a:p>
                  </a:txBody>
                  <a:tcPr marL="91425" marR="91425" marT="91425" marB="91425" anchor="ctr"/>
                </a:tc>
                <a:tc>
                  <a:txBody>
                    <a:bodyPr/>
                    <a:lstStyle/>
                    <a:p>
                      <a:pPr marL="0" lvl="0" indent="0" algn="ctr" rtl="0">
                        <a:spcBef>
                          <a:spcPts val="0"/>
                        </a:spcBef>
                        <a:spcAft>
                          <a:spcPts val="0"/>
                        </a:spcAft>
                        <a:buNone/>
                      </a:pPr>
                      <a:r>
                        <a:rPr lang="es" sz="900">
                          <a:latin typeface="Nunito SemiBold"/>
                          <a:ea typeface="Nunito SemiBold"/>
                          <a:cs typeface="Nunito SemiBold"/>
                          <a:sym typeface="Nunito SemiBold"/>
                        </a:rPr>
                        <a:t>Importancia moderada</a:t>
                      </a:r>
                      <a:endParaRPr sz="900">
                        <a:latin typeface="Nunito SemiBold"/>
                        <a:ea typeface="Nunito SemiBold"/>
                        <a:cs typeface="Nunito SemiBold"/>
                        <a:sym typeface="Nunito SemiBold"/>
                      </a:endParaRPr>
                    </a:p>
                  </a:txBody>
                  <a:tcPr marL="91425" marR="91425" marT="91425" marB="91425" anchor="ctr"/>
                </a:tc>
                <a:tc>
                  <a:txBody>
                    <a:bodyPr/>
                    <a:lstStyle/>
                    <a:p>
                      <a:pPr marL="0" lvl="0" indent="0" algn="ctr" rtl="0">
                        <a:spcBef>
                          <a:spcPts val="0"/>
                        </a:spcBef>
                        <a:spcAft>
                          <a:spcPts val="0"/>
                        </a:spcAft>
                        <a:buNone/>
                      </a:pPr>
                      <a:r>
                        <a:rPr lang="es" sz="900">
                          <a:latin typeface="Nunito SemiBold"/>
                          <a:ea typeface="Nunito SemiBold"/>
                          <a:cs typeface="Nunito SemiBold"/>
                          <a:sym typeface="Nunito SemiBold"/>
                        </a:rPr>
                        <a:t>La experiencia y el juicio están ligeramente a favor de uno de los elementos.</a:t>
                      </a:r>
                      <a:endParaRPr sz="900">
                        <a:latin typeface="Nunito SemiBold"/>
                        <a:ea typeface="Nunito SemiBold"/>
                        <a:cs typeface="Nunito SemiBold"/>
                        <a:sym typeface="Nunito SemiBold"/>
                      </a:endParaRPr>
                    </a:p>
                  </a:txBody>
                  <a:tcPr marL="91425" marR="91425" marT="91425" marB="91425" anchor="ctr"/>
                </a:tc>
                <a:extLst>
                  <a:ext uri="{0D108BD9-81ED-4DB2-BD59-A6C34878D82A}">
                    <a16:rowId xmlns:a16="http://schemas.microsoft.com/office/drawing/2014/main" val="10002"/>
                  </a:ext>
                </a:extLst>
              </a:tr>
              <a:tr h="539400">
                <a:tc>
                  <a:txBody>
                    <a:bodyPr/>
                    <a:lstStyle/>
                    <a:p>
                      <a:pPr marL="0" lvl="0" indent="0" algn="ctr" rtl="0">
                        <a:spcBef>
                          <a:spcPts val="0"/>
                        </a:spcBef>
                        <a:spcAft>
                          <a:spcPts val="0"/>
                        </a:spcAft>
                        <a:buNone/>
                      </a:pPr>
                      <a:r>
                        <a:rPr lang="es" sz="900">
                          <a:latin typeface="Nunito SemiBold"/>
                          <a:ea typeface="Nunito SemiBold"/>
                          <a:cs typeface="Nunito SemiBold"/>
                          <a:sym typeface="Nunito SemiBold"/>
                        </a:rPr>
                        <a:t>5</a:t>
                      </a:r>
                      <a:endParaRPr sz="900">
                        <a:latin typeface="Nunito SemiBold"/>
                        <a:ea typeface="Nunito SemiBold"/>
                        <a:cs typeface="Nunito SemiBold"/>
                        <a:sym typeface="Nunito SemiBold"/>
                      </a:endParaRPr>
                    </a:p>
                  </a:txBody>
                  <a:tcPr marL="91425" marR="91425" marT="91425" marB="91425" anchor="ctr"/>
                </a:tc>
                <a:tc>
                  <a:txBody>
                    <a:bodyPr/>
                    <a:lstStyle/>
                    <a:p>
                      <a:pPr marL="0" lvl="0" indent="0" algn="ctr" rtl="0">
                        <a:spcBef>
                          <a:spcPts val="0"/>
                        </a:spcBef>
                        <a:spcAft>
                          <a:spcPts val="0"/>
                        </a:spcAft>
                        <a:buNone/>
                      </a:pPr>
                      <a:r>
                        <a:rPr lang="es" sz="900">
                          <a:latin typeface="Nunito SemiBold"/>
                          <a:ea typeface="Nunito SemiBold"/>
                          <a:cs typeface="Nunito SemiBold"/>
                          <a:sym typeface="Nunito SemiBold"/>
                        </a:rPr>
                        <a:t>Importancia fuerte</a:t>
                      </a:r>
                      <a:endParaRPr sz="900">
                        <a:latin typeface="Nunito SemiBold"/>
                        <a:ea typeface="Nunito SemiBold"/>
                        <a:cs typeface="Nunito SemiBold"/>
                        <a:sym typeface="Nunito SemiBold"/>
                      </a:endParaRPr>
                    </a:p>
                  </a:txBody>
                  <a:tcPr marL="91425" marR="91425" marT="91425" marB="91425" anchor="ctr"/>
                </a:tc>
                <a:tc>
                  <a:txBody>
                    <a:bodyPr/>
                    <a:lstStyle/>
                    <a:p>
                      <a:pPr marL="0" lvl="0" indent="0" algn="ctr" rtl="0">
                        <a:spcBef>
                          <a:spcPts val="0"/>
                        </a:spcBef>
                        <a:spcAft>
                          <a:spcPts val="0"/>
                        </a:spcAft>
                        <a:buNone/>
                      </a:pPr>
                      <a:r>
                        <a:rPr lang="es" sz="900">
                          <a:latin typeface="Nunito SemiBold"/>
                          <a:ea typeface="Nunito SemiBold"/>
                          <a:cs typeface="Nunito SemiBold"/>
                          <a:sym typeface="Nunito SemiBold"/>
                        </a:rPr>
                        <a:t>La experiencia y el juicio están fuertemente a favor de uno de los elementos.</a:t>
                      </a:r>
                      <a:endParaRPr sz="900">
                        <a:latin typeface="Nunito SemiBold"/>
                        <a:ea typeface="Nunito SemiBold"/>
                        <a:cs typeface="Nunito SemiBold"/>
                        <a:sym typeface="Nunito SemiBold"/>
                      </a:endParaRPr>
                    </a:p>
                  </a:txBody>
                  <a:tcPr marL="91425" marR="91425" marT="91425" marB="91425" anchor="ctr"/>
                </a:tc>
                <a:extLst>
                  <a:ext uri="{0D108BD9-81ED-4DB2-BD59-A6C34878D82A}">
                    <a16:rowId xmlns:a16="http://schemas.microsoft.com/office/drawing/2014/main" val="10003"/>
                  </a:ext>
                </a:extLst>
              </a:tr>
              <a:tr h="539400">
                <a:tc>
                  <a:txBody>
                    <a:bodyPr/>
                    <a:lstStyle/>
                    <a:p>
                      <a:pPr marL="0" lvl="0" indent="0" algn="ctr" rtl="0">
                        <a:spcBef>
                          <a:spcPts val="0"/>
                        </a:spcBef>
                        <a:spcAft>
                          <a:spcPts val="0"/>
                        </a:spcAft>
                        <a:buNone/>
                      </a:pPr>
                      <a:r>
                        <a:rPr lang="es" sz="900">
                          <a:latin typeface="Nunito SemiBold"/>
                          <a:ea typeface="Nunito SemiBold"/>
                          <a:cs typeface="Nunito SemiBold"/>
                          <a:sym typeface="Nunito SemiBold"/>
                        </a:rPr>
                        <a:t>7</a:t>
                      </a:r>
                      <a:endParaRPr sz="900">
                        <a:latin typeface="Nunito SemiBold"/>
                        <a:ea typeface="Nunito SemiBold"/>
                        <a:cs typeface="Nunito SemiBold"/>
                        <a:sym typeface="Nunito SemiBold"/>
                      </a:endParaRPr>
                    </a:p>
                  </a:txBody>
                  <a:tcPr marL="91425" marR="91425" marT="91425" marB="91425" anchor="ctr"/>
                </a:tc>
                <a:tc>
                  <a:txBody>
                    <a:bodyPr/>
                    <a:lstStyle/>
                    <a:p>
                      <a:pPr marL="0" lvl="0" indent="0" algn="ctr" rtl="0">
                        <a:spcBef>
                          <a:spcPts val="0"/>
                        </a:spcBef>
                        <a:spcAft>
                          <a:spcPts val="0"/>
                        </a:spcAft>
                        <a:buNone/>
                      </a:pPr>
                      <a:r>
                        <a:rPr lang="es" sz="900">
                          <a:latin typeface="Nunito SemiBold"/>
                          <a:ea typeface="Nunito SemiBold"/>
                          <a:cs typeface="Nunito SemiBold"/>
                          <a:sym typeface="Nunito SemiBold"/>
                        </a:rPr>
                        <a:t>Importancia muy fuerte o demostrable</a:t>
                      </a:r>
                      <a:endParaRPr sz="900">
                        <a:latin typeface="Nunito SemiBold"/>
                        <a:ea typeface="Nunito SemiBold"/>
                        <a:cs typeface="Nunito SemiBold"/>
                        <a:sym typeface="Nunito SemiBold"/>
                      </a:endParaRPr>
                    </a:p>
                  </a:txBody>
                  <a:tcPr marL="91425" marR="91425" marT="91425" marB="91425" anchor="ctr"/>
                </a:tc>
                <a:tc>
                  <a:txBody>
                    <a:bodyPr/>
                    <a:lstStyle/>
                    <a:p>
                      <a:pPr marL="0" lvl="0" indent="0" algn="ctr" rtl="0">
                        <a:spcBef>
                          <a:spcPts val="0"/>
                        </a:spcBef>
                        <a:spcAft>
                          <a:spcPts val="0"/>
                        </a:spcAft>
                        <a:buNone/>
                      </a:pPr>
                      <a:r>
                        <a:rPr lang="es" sz="900">
                          <a:latin typeface="Nunito SemiBold"/>
                          <a:ea typeface="Nunito SemiBold"/>
                          <a:cs typeface="Nunito SemiBold"/>
                          <a:sym typeface="Nunito SemiBold"/>
                        </a:rPr>
                        <a:t>Un elemento es preferido sobre el otro en un grado muy fuerte y esta preferencia puede demostrarse en la práctica.</a:t>
                      </a:r>
                      <a:endParaRPr sz="900">
                        <a:latin typeface="Nunito SemiBold"/>
                        <a:ea typeface="Nunito SemiBold"/>
                        <a:cs typeface="Nunito SemiBold"/>
                        <a:sym typeface="Nunito SemiBold"/>
                      </a:endParaRPr>
                    </a:p>
                  </a:txBody>
                  <a:tcPr marL="91425" marR="91425" marT="91425" marB="91425" anchor="ctr"/>
                </a:tc>
                <a:extLst>
                  <a:ext uri="{0D108BD9-81ED-4DB2-BD59-A6C34878D82A}">
                    <a16:rowId xmlns:a16="http://schemas.microsoft.com/office/drawing/2014/main" val="10004"/>
                  </a:ext>
                </a:extLst>
              </a:tr>
              <a:tr h="422325">
                <a:tc>
                  <a:txBody>
                    <a:bodyPr/>
                    <a:lstStyle/>
                    <a:p>
                      <a:pPr marL="0" lvl="0" indent="0" algn="ctr" rtl="0">
                        <a:spcBef>
                          <a:spcPts val="0"/>
                        </a:spcBef>
                        <a:spcAft>
                          <a:spcPts val="0"/>
                        </a:spcAft>
                        <a:buNone/>
                      </a:pPr>
                      <a:r>
                        <a:rPr lang="es" sz="900">
                          <a:latin typeface="Nunito SemiBold"/>
                          <a:ea typeface="Nunito SemiBold"/>
                          <a:cs typeface="Nunito SemiBold"/>
                          <a:sym typeface="Nunito SemiBold"/>
                        </a:rPr>
                        <a:t>9</a:t>
                      </a:r>
                      <a:endParaRPr sz="900">
                        <a:latin typeface="Nunito SemiBold"/>
                        <a:ea typeface="Nunito SemiBold"/>
                        <a:cs typeface="Nunito SemiBold"/>
                        <a:sym typeface="Nunito SemiBold"/>
                      </a:endParaRPr>
                    </a:p>
                  </a:txBody>
                  <a:tcPr marL="91425" marR="91425" marT="91425" marB="91425" anchor="ctr"/>
                </a:tc>
                <a:tc>
                  <a:txBody>
                    <a:bodyPr/>
                    <a:lstStyle/>
                    <a:p>
                      <a:pPr marL="0" lvl="0" indent="0" algn="ctr" rtl="0">
                        <a:spcBef>
                          <a:spcPts val="0"/>
                        </a:spcBef>
                        <a:spcAft>
                          <a:spcPts val="0"/>
                        </a:spcAft>
                        <a:buNone/>
                      </a:pPr>
                      <a:r>
                        <a:rPr lang="es" sz="900">
                          <a:latin typeface="Nunito SemiBold"/>
                          <a:ea typeface="Nunito SemiBold"/>
                          <a:cs typeface="Nunito SemiBold"/>
                          <a:sym typeface="Nunito SemiBold"/>
                        </a:rPr>
                        <a:t>Importancia absoluta</a:t>
                      </a:r>
                      <a:endParaRPr sz="900">
                        <a:latin typeface="Nunito SemiBold"/>
                        <a:ea typeface="Nunito SemiBold"/>
                        <a:cs typeface="Nunito SemiBold"/>
                        <a:sym typeface="Nunito SemiBold"/>
                      </a:endParaRPr>
                    </a:p>
                  </a:txBody>
                  <a:tcPr marL="91425" marR="91425" marT="91425" marB="91425" anchor="ctr"/>
                </a:tc>
                <a:tc>
                  <a:txBody>
                    <a:bodyPr/>
                    <a:lstStyle/>
                    <a:p>
                      <a:pPr marL="0" lvl="0" indent="0" algn="ctr" rtl="0">
                        <a:spcBef>
                          <a:spcPts val="0"/>
                        </a:spcBef>
                        <a:spcAft>
                          <a:spcPts val="0"/>
                        </a:spcAft>
                        <a:buNone/>
                      </a:pPr>
                      <a:r>
                        <a:rPr lang="es" sz="900">
                          <a:latin typeface="Nunito SemiBold"/>
                          <a:ea typeface="Nunito SemiBold"/>
                          <a:cs typeface="Nunito SemiBold"/>
                          <a:sym typeface="Nunito SemiBold"/>
                        </a:rPr>
                        <a:t>La evidencia favorece a una alternativa sobre la otra extremadamente.</a:t>
                      </a:r>
                      <a:endParaRPr sz="900">
                        <a:latin typeface="Nunito SemiBold"/>
                        <a:ea typeface="Nunito SemiBold"/>
                        <a:cs typeface="Nunito SemiBold"/>
                        <a:sym typeface="Nunito SemiBold"/>
                      </a:endParaRPr>
                    </a:p>
                  </a:txBody>
                  <a:tcPr marL="91425" marR="91425" marT="91425" marB="91425" anchor="ctr"/>
                </a:tc>
                <a:extLst>
                  <a:ext uri="{0D108BD9-81ED-4DB2-BD59-A6C34878D82A}">
                    <a16:rowId xmlns:a16="http://schemas.microsoft.com/office/drawing/2014/main" val="10005"/>
                  </a:ext>
                </a:extLst>
              </a:tr>
              <a:tr h="342450">
                <a:tc>
                  <a:txBody>
                    <a:bodyPr/>
                    <a:lstStyle/>
                    <a:p>
                      <a:pPr marL="0" lvl="0" indent="0" algn="ctr" rtl="0">
                        <a:spcBef>
                          <a:spcPts val="0"/>
                        </a:spcBef>
                        <a:spcAft>
                          <a:spcPts val="0"/>
                        </a:spcAft>
                        <a:buNone/>
                      </a:pPr>
                      <a:r>
                        <a:rPr lang="es" sz="900">
                          <a:latin typeface="Nunito SemiBold"/>
                          <a:ea typeface="Nunito SemiBold"/>
                          <a:cs typeface="Nunito SemiBold"/>
                          <a:sym typeface="Nunito SemiBold"/>
                        </a:rPr>
                        <a:t>2, 4, 6, 8</a:t>
                      </a:r>
                      <a:endParaRPr sz="900">
                        <a:latin typeface="Nunito SemiBold"/>
                        <a:ea typeface="Nunito SemiBold"/>
                        <a:cs typeface="Nunito SemiBold"/>
                        <a:sym typeface="Nunito SemiBold"/>
                      </a:endParaRPr>
                    </a:p>
                  </a:txBody>
                  <a:tcPr marL="91425" marR="91425" marT="91425" marB="91425" anchor="ctr"/>
                </a:tc>
                <a:tc>
                  <a:txBody>
                    <a:bodyPr/>
                    <a:lstStyle/>
                    <a:p>
                      <a:pPr marL="0" lvl="0" indent="0" algn="ctr" rtl="0">
                        <a:spcBef>
                          <a:spcPts val="0"/>
                        </a:spcBef>
                        <a:spcAft>
                          <a:spcPts val="0"/>
                        </a:spcAft>
                        <a:buNone/>
                      </a:pPr>
                      <a:r>
                        <a:rPr lang="es" sz="900">
                          <a:latin typeface="Nunito SemiBold"/>
                          <a:ea typeface="Nunito SemiBold"/>
                          <a:cs typeface="Nunito SemiBold"/>
                          <a:sym typeface="Nunito SemiBold"/>
                        </a:rPr>
                        <a:t>Valores intermedios</a:t>
                      </a:r>
                      <a:endParaRPr sz="900">
                        <a:latin typeface="Nunito SemiBold"/>
                        <a:ea typeface="Nunito SemiBold"/>
                        <a:cs typeface="Nunito SemiBold"/>
                        <a:sym typeface="Nunito SemiBold"/>
                      </a:endParaRPr>
                    </a:p>
                  </a:txBody>
                  <a:tcPr marL="91425" marR="91425" marT="91425" marB="91425" anchor="ctr"/>
                </a:tc>
                <a:tc>
                  <a:txBody>
                    <a:bodyPr/>
                    <a:lstStyle/>
                    <a:p>
                      <a:pPr marL="0" lvl="0" indent="0" algn="ctr" rtl="0">
                        <a:spcBef>
                          <a:spcPts val="0"/>
                        </a:spcBef>
                        <a:spcAft>
                          <a:spcPts val="0"/>
                        </a:spcAft>
                        <a:buNone/>
                      </a:pPr>
                      <a:r>
                        <a:rPr lang="es" sz="900">
                          <a:latin typeface="Nunito SemiBold"/>
                          <a:ea typeface="Nunito SemiBold"/>
                          <a:cs typeface="Nunito SemiBold"/>
                          <a:sym typeface="Nunito SemiBold"/>
                        </a:rPr>
                        <a:t>Algunas veces se necesita interpolar un juicio, porque no hay una palabra que describa la relación entre los elementos.</a:t>
                      </a:r>
                      <a:endParaRPr sz="900">
                        <a:latin typeface="Nunito SemiBold"/>
                        <a:ea typeface="Nunito SemiBold"/>
                        <a:cs typeface="Nunito SemiBold"/>
                        <a:sym typeface="Nunito SemiBold"/>
                      </a:endParaRPr>
                    </a:p>
                  </a:txBody>
                  <a:tcPr marL="91425" marR="91425" marT="91425" marB="91425" anchor="ctr"/>
                </a:tc>
                <a:extLst>
                  <a:ext uri="{0D108BD9-81ED-4DB2-BD59-A6C34878D82A}">
                    <a16:rowId xmlns:a16="http://schemas.microsoft.com/office/drawing/2014/main" val="10006"/>
                  </a:ext>
                </a:extLst>
              </a:tr>
            </a:tbl>
          </a:graphicData>
        </a:graphic>
      </p:graphicFrame>
      <p:pic>
        <p:nvPicPr>
          <p:cNvPr id="2" name="Audio 1">
            <a:hlinkClick r:id="" action="ppaction://media"/>
            <a:extLst>
              <a:ext uri="{FF2B5EF4-FFF2-40B4-BE49-F238E27FC236}">
                <a16:creationId xmlns:a16="http://schemas.microsoft.com/office/drawing/2014/main" id="{B50820B8-C531-429D-8CA6-206CA705E6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907"/>
    </mc:Choice>
    <mc:Fallback xmlns="">
      <p:transition spd="slow" advTm="18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TotalTime>
  <Words>1901</Words>
  <Application>Microsoft Office PowerPoint</Application>
  <PresentationFormat>Presentación en pantalla (16:9)</PresentationFormat>
  <Paragraphs>333</Paragraphs>
  <Slides>48</Slides>
  <Notes>48</Notes>
  <HiddenSlides>0</HiddenSlides>
  <MMClips>48</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48</vt:i4>
      </vt:variant>
    </vt:vector>
  </HeadingPairs>
  <TitlesOfParts>
    <vt:vector size="55" baseType="lpstr">
      <vt:lpstr>Maven Pro</vt:lpstr>
      <vt:lpstr>Arial</vt:lpstr>
      <vt:lpstr>Impact</vt:lpstr>
      <vt:lpstr>Nunito SemiBold</vt:lpstr>
      <vt:lpstr>Nunito</vt:lpstr>
      <vt:lpstr>Haettenschweiler</vt:lpstr>
      <vt:lpstr>Momentum</vt:lpstr>
      <vt:lpstr>Decisión de Grupo</vt:lpstr>
      <vt:lpstr>Índice</vt:lpstr>
      <vt:lpstr>Introducción</vt:lpstr>
      <vt:lpstr>Problema de decisión de grupo</vt:lpstr>
      <vt:lpstr>¿Qué es el problema de decisión de grupo?</vt:lpstr>
      <vt:lpstr>Modelización del problema</vt:lpstr>
      <vt:lpstr>Matrices de comparación por pares (MCP)</vt:lpstr>
      <vt:lpstr>Escala de Saaty</vt:lpstr>
      <vt:lpstr>Escala de Saaty</vt:lpstr>
      <vt:lpstr>Propiedades de la MCP</vt:lpstr>
      <vt:lpstr>Índice de consistencia</vt:lpstr>
      <vt:lpstr>Modelo analítico</vt:lpstr>
      <vt:lpstr>Formulación del problema de grupo</vt:lpstr>
      <vt:lpstr>Primeros pasos hacia la solución</vt:lpstr>
      <vt:lpstr>Primeros pasos hacia la solución</vt:lpstr>
      <vt:lpstr>Matrices incompletas</vt:lpstr>
      <vt:lpstr>Métodos de ajuste de datos </vt:lpstr>
      <vt:lpstr>¿Cómo obtenemos el vector de prioridad cuando no es consistente? </vt:lpstr>
      <vt:lpstr>Modelo analítico de ajuste de datos</vt:lpstr>
      <vt:lpstr>Modelo Computacional</vt:lpstr>
      <vt:lpstr>Métrica 2</vt:lpstr>
      <vt:lpstr>Métrica 2</vt:lpstr>
      <vt:lpstr>Métrica 2 - Transformación logarítmica</vt:lpstr>
      <vt:lpstr>Métrica 2 - Transformación logarítmica</vt:lpstr>
      <vt:lpstr>Métrica 2 - Problema Ponderado</vt:lpstr>
      <vt:lpstr>Métrica 2 - Problema Ponderado</vt:lpstr>
      <vt:lpstr>Métrica 1</vt:lpstr>
      <vt:lpstr>Métrica 1</vt:lpstr>
      <vt:lpstr>Métrica 1 - Transformación logarítmica</vt:lpstr>
      <vt:lpstr>Métrica 1 - Transformación logarítmica</vt:lpstr>
      <vt:lpstr>Métrica 1 - Problema Ponderado</vt:lpstr>
      <vt:lpstr>Métrica 1 - Problema Ponderado</vt:lpstr>
      <vt:lpstr>Medidas para analizar la solución</vt:lpstr>
      <vt:lpstr>Errores de grupo</vt:lpstr>
      <vt:lpstr>Errores de individuales</vt:lpstr>
      <vt:lpstr>Ejemplos</vt:lpstr>
      <vt:lpstr>Consistente, mismas opiniones</vt:lpstr>
      <vt:lpstr>Resultados</vt:lpstr>
      <vt:lpstr>Comparación de los errores individuales</vt:lpstr>
      <vt:lpstr>Inconsistente: varias opiniones e incompleta</vt:lpstr>
      <vt:lpstr>Resultados</vt:lpstr>
      <vt:lpstr>Presentación de PowerPoint</vt:lpstr>
      <vt:lpstr>Presentación de PowerPoint</vt:lpstr>
      <vt:lpstr>Conclusiones</vt:lpstr>
      <vt:lpstr>Presentación de PowerPoint</vt:lpstr>
      <vt:lpstr>Referencias</vt:lpstr>
      <vt:lpstr>Referencias</vt:lpstr>
      <vt:lpstr>Anexo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Decisión de Grupo</dc:title>
  <dc:creator>Alejandro Garcia</dc:creator>
  <cp:lastModifiedBy>a.gcastellanos@alumnos.upm.es</cp:lastModifiedBy>
  <cp:revision>20</cp:revision>
  <dcterms:modified xsi:type="dcterms:W3CDTF">2020-06-08T11:07:00Z</dcterms:modified>
</cp:coreProperties>
</file>